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png" ContentType="image/png"/>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1"/>
  </p:notesMasterIdLst>
  <p:sldIdLst>
    <p:sldId id="256" r:id="rId3"/>
    <p:sldId id="257" r:id="rId4"/>
    <p:sldId id="258" r:id="rId5"/>
    <p:sldId id="259" r:id="rId6"/>
    <p:sldId id="260" r:id="rId7"/>
    <p:sldId id="261" r:id="rId8"/>
    <p:sldId id="263" r:id="rId9"/>
    <p:sldId id="264" r:id="rId10"/>
    <p:sldId id="274" r:id="rId11"/>
    <p:sldId id="262" r:id="rId12"/>
    <p:sldId id="272" r:id="rId13"/>
    <p:sldId id="273" r:id="rId14"/>
    <p:sldId id="266" r:id="rId15"/>
    <p:sldId id="267" r:id="rId16"/>
    <p:sldId id="265" r:id="rId17"/>
    <p:sldId id="268" r:id="rId18"/>
    <p:sldId id="269" r:id="rId19"/>
    <p:sldId id="270"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abik, Gabriel" initials="KG" lastIdx="13" clrIdx="0"/>
  <p:cmAuthor id="2" name="Brannon, Brooke" initials="BB" lastIdx="25" clrIdx="1"/>
  <p:cmAuthor id="3" name="Microsoft Office User" initials="MOU" lastIdx="3" clrIdx="2"/>
  <p:cmAuthor id="4" name="rajme" initials="r" lastIdx="1" clrIdx="3"/>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1" autoAdjust="0"/>
    <p:restoredTop sz="94660"/>
  </p:normalViewPr>
  <p:slideViewPr>
    <p:cSldViewPr snapToGrid="0">
      <p:cViewPr varScale="1">
        <p:scale>
          <a:sx n="53" d="100"/>
          <a:sy n="53" d="100"/>
        </p:scale>
        <p:origin x="180"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5" Type="http://schemas.openxmlformats.org/officeDocument/2006/relationships/commentAuthors" Target="commentAuthors.xml"/><Relationship Id="rId24" Type="http://schemas.openxmlformats.org/officeDocument/2006/relationships/tableStyles" Target="tableStyles.xml"/><Relationship Id="rId23" Type="http://schemas.openxmlformats.org/officeDocument/2006/relationships/viewProps" Target="viewProps.xml"/><Relationship Id="rId22" Type="http://schemas.openxmlformats.org/officeDocument/2006/relationships/presProps" Target="presProps.xml"/><Relationship Id="rId21" Type="http://schemas.openxmlformats.org/officeDocument/2006/relationships/notesMaster" Target="notesMasters/notesMaster1.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FD42F7-718C-4B98-AAEC-167E6DDD60A7}"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B2AA4F-B828-4D7C-AFD3-893933DAFCB4}"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6" Type="http://schemas.openxmlformats.org/officeDocument/2006/relationships/vmlDrawing" Target="../drawings/vmlDrawing1.vml"/><Relationship Id="rId5" Type="http://schemas.openxmlformats.org/officeDocument/2006/relationships/image" Target="../media/image3.wmf"/><Relationship Id="rId4" Type="http://schemas.openxmlformats.org/officeDocument/2006/relationships/oleObject" Target="../embeddings/oleObject1.bin"/><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45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8"/>
            <a:ext cx="27432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74638"/>
            <a:ext cx="8070573" cy="5851525"/>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3268" cy="6860237"/>
          </a:xfrm>
          <a:prstGeom prst="rect">
            <a:avLst/>
          </a:prstGeom>
        </p:spPr>
      </p:pic>
      <p:sp>
        <p:nvSpPr>
          <p:cNvPr id="2" name="Title 1"/>
          <p:cNvSpPr>
            <a:spLocks noGrp="1"/>
          </p:cNvSpPr>
          <p:nvPr userDrawn="1">
            <p:ph type="title"/>
          </p:nvPr>
        </p:nvSpPr>
        <p:spPr>
          <a:xfrm>
            <a:off x="238539" y="263527"/>
            <a:ext cx="9362661" cy="779463"/>
          </a:xfrm>
        </p:spPr>
        <p:txBody>
          <a:bodyPr/>
          <a:lstStyle>
            <a:lvl1pPr>
              <a:defRPr b="0" i="0">
                <a:solidFill>
                  <a:schemeClr val="bg1"/>
                </a:solidFill>
                <a:latin typeface="Amazon Ember Light" charset="0"/>
                <a:ea typeface="Amazon Ember Light" charset="0"/>
                <a:cs typeface="Amazon Ember Light" charset="0"/>
              </a:defRPr>
            </a:lvl1pPr>
          </a:lstStyle>
          <a:p>
            <a:r>
              <a:rPr lang="en-US" dirty="0"/>
              <a:t>Click to edit Master title style</a:t>
            </a:r>
            <a:endParaRPr lang="en-US" dirty="0"/>
          </a:p>
        </p:txBody>
      </p:sp>
      <p:sp>
        <p:nvSpPr>
          <p:cNvPr id="3" name="Content Placeholder 2"/>
          <p:cNvSpPr>
            <a:spLocks noGrp="1"/>
          </p:cNvSpPr>
          <p:nvPr userDrawn="1">
            <p:ph idx="1"/>
          </p:nvPr>
        </p:nvSpPr>
        <p:spPr>
          <a:xfrm>
            <a:off x="238539" y="1440305"/>
            <a:ext cx="5075583" cy="4913308"/>
          </a:xfrm>
        </p:spPr>
        <p:txBody>
          <a:bodyPr/>
          <a:lstStyle>
            <a:lvl1pPr marL="228600" indent="-228600">
              <a:buFontTx/>
              <a:buBlip>
                <a:blip r:embed="rId3"/>
              </a:buBlip>
              <a:defRPr b="0" i="0">
                <a:solidFill>
                  <a:schemeClr val="tx1"/>
                </a:solidFill>
                <a:latin typeface="Amazon Ember Light" charset="0"/>
                <a:ea typeface="Amazon Ember Light" charset="0"/>
                <a:cs typeface="Amazon Ember Light" charset="0"/>
              </a:defRPr>
            </a:lvl1pPr>
            <a:lvl2pPr marL="685800" indent="-228600">
              <a:buFontTx/>
              <a:buBlip>
                <a:blip r:embed="rId3"/>
              </a:buBlip>
              <a:defRPr b="0" i="0">
                <a:solidFill>
                  <a:schemeClr val="tx1"/>
                </a:solidFill>
                <a:latin typeface="Amazon Ember Light" charset="0"/>
                <a:ea typeface="Amazon Ember Light" charset="0"/>
                <a:cs typeface="Amazon Ember Light" charset="0"/>
              </a:defRPr>
            </a:lvl2pPr>
            <a:lvl3pPr marL="1143000" indent="-228600">
              <a:buFontTx/>
              <a:buBlip>
                <a:blip r:embed="rId3"/>
              </a:buBlip>
              <a:defRPr b="0" i="0">
                <a:solidFill>
                  <a:schemeClr val="tx1"/>
                </a:solidFill>
                <a:latin typeface="Amazon Ember Light" charset="0"/>
                <a:ea typeface="Amazon Ember Light" charset="0"/>
                <a:cs typeface="Amazon Ember Light" charset="0"/>
              </a:defRPr>
            </a:lvl3pPr>
            <a:lvl4pPr marL="1600200" indent="-228600">
              <a:buFontTx/>
              <a:buBlip>
                <a:blip r:embed="rId3"/>
              </a:buBlip>
              <a:defRPr b="0" i="0">
                <a:solidFill>
                  <a:schemeClr val="tx1"/>
                </a:solidFill>
                <a:latin typeface="Amazon Ember Light" charset="0"/>
                <a:ea typeface="Amazon Ember Light" charset="0"/>
                <a:cs typeface="Amazon Ember Light" charset="0"/>
              </a:defRPr>
            </a:lvl4pPr>
            <a:lvl5pPr marL="2057400" indent="-228600">
              <a:buFontTx/>
              <a:buBlip>
                <a:blip r:embed="rId3"/>
              </a:buBlip>
              <a:defRPr b="0" i="0">
                <a:solidFill>
                  <a:schemeClr val="tx1"/>
                </a:solidFill>
                <a:latin typeface="Amazon Ember Light" charset="0"/>
                <a:ea typeface="Amazon Ember Light" charset="0"/>
                <a:cs typeface="Amazon Ember Light" charset="0"/>
              </a:defRPr>
            </a:lvl5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6" name="Slide Number Placeholder 5"/>
          <p:cNvSpPr>
            <a:spLocks noGrp="1"/>
          </p:cNvSpPr>
          <p:nvPr userDrawn="1">
            <p:ph type="sldNum" sz="quarter" idx="12"/>
          </p:nvPr>
        </p:nvSpPr>
        <p:spPr/>
        <p:txBody>
          <a:bodyPr/>
          <a:lstStyle>
            <a:lvl1pPr>
              <a:defRPr b="0" i="0">
                <a:solidFill>
                  <a:schemeClr val="tx1"/>
                </a:solidFill>
                <a:latin typeface="Helvetica Neue LT Std 65 Medium" charset="0"/>
                <a:ea typeface="Helvetica Neue LT Std 65 Medium" charset="0"/>
                <a:cs typeface="Helvetica Neue LT Std 65 Medium" charset="0"/>
              </a:defRPr>
            </a:lvl1pPr>
          </a:lstStyle>
          <a:p>
            <a:fld id="{9FC43BFD-8FF7-A343-A8A6-E2338FCE8046}" type="slidenum">
              <a:rPr lang="en-US" smtClean="0"/>
            </a:fld>
            <a:endParaRPr lang="en-US" dirty="0"/>
          </a:p>
        </p:txBody>
      </p:sp>
      <p:graphicFrame>
        <p:nvGraphicFramePr>
          <p:cNvPr id="11" name="Object 10"/>
          <p:cNvGraphicFramePr>
            <a:graphicFrameLocks noChangeAspect="1"/>
          </p:cNvGraphicFramePr>
          <p:nvPr userDrawn="1"/>
        </p:nvGraphicFramePr>
        <p:xfrm>
          <a:off x="12175800" y="-31440"/>
          <a:ext cx="9525" cy="6858000"/>
        </p:xfrm>
        <a:graphic>
          <a:graphicData uri="http://schemas.openxmlformats.org/presentationml/2006/ole">
            <mc:AlternateContent xmlns:mc="http://schemas.openxmlformats.org/markup-compatibility/2006">
              <mc:Choice xmlns:v="urn:schemas-microsoft-com:vml" Requires="v">
                <p:oleObj spid="_x0000_s3300" name="Image" r:id="rId4" imgW="9525" imgH="615950" progId="Photoshop.Image.17">
                  <p:embed/>
                </p:oleObj>
              </mc:Choice>
              <mc:Fallback>
                <p:oleObj name="Image" r:id="rId4" imgW="9525" imgH="615950" progId="Photoshop.Image.17">
                  <p:embed/>
                  <p:pic>
                    <p:nvPicPr>
                      <p:cNvPr id="0" name="Picture 3299"/>
                      <p:cNvPicPr/>
                      <p:nvPr/>
                    </p:nvPicPr>
                    <p:blipFill>
                      <a:blip r:embed="rId5"/>
                      <a:stretch>
                        <a:fillRect/>
                      </a:stretch>
                    </p:blipFill>
                    <p:spPr>
                      <a:xfrm>
                        <a:off x="12175800" y="-31440"/>
                        <a:ext cx="9525" cy="6858000"/>
                      </a:xfrm>
                      <a:prstGeom prst="rect">
                        <a:avLst/>
                      </a:prstGeom>
                    </p:spPr>
                  </p:pic>
                </p:oleObj>
              </mc:Fallback>
            </mc:AlternateContent>
          </a:graphicData>
        </a:graphic>
      </p:graphicFrame>
      <p:sp>
        <p:nvSpPr>
          <p:cNvPr id="8" name="Rectangle 7"/>
          <p:cNvSpPr/>
          <p:nvPr userDrawn="1"/>
        </p:nvSpPr>
        <p:spPr>
          <a:xfrm>
            <a:off x="12099313" y="6815016"/>
            <a:ext cx="93955"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Content Placeholder 2"/>
          <p:cNvSpPr>
            <a:spLocks noGrp="1"/>
          </p:cNvSpPr>
          <p:nvPr>
            <p:ph idx="13"/>
          </p:nvPr>
        </p:nvSpPr>
        <p:spPr>
          <a:xfrm>
            <a:off x="5796169" y="1440305"/>
            <a:ext cx="5075583" cy="4913308"/>
          </a:xfrm>
        </p:spPr>
        <p:txBody>
          <a:bodyPr/>
          <a:lstStyle>
            <a:lvl1pPr marL="228600" indent="-228600">
              <a:buFontTx/>
              <a:buBlip>
                <a:blip r:embed="rId3"/>
              </a:buBlip>
              <a:defRPr b="0" i="0">
                <a:solidFill>
                  <a:schemeClr val="tx1"/>
                </a:solidFill>
                <a:latin typeface="Amazon Ember Light" charset="0"/>
                <a:ea typeface="Amazon Ember Light" charset="0"/>
                <a:cs typeface="Amazon Ember Light" charset="0"/>
              </a:defRPr>
            </a:lvl1pPr>
            <a:lvl2pPr marL="685800" indent="-228600">
              <a:buFontTx/>
              <a:buBlip>
                <a:blip r:embed="rId3"/>
              </a:buBlip>
              <a:defRPr b="0" i="0">
                <a:solidFill>
                  <a:schemeClr val="tx1"/>
                </a:solidFill>
                <a:latin typeface="Amazon Ember Light" charset="0"/>
                <a:ea typeface="Amazon Ember Light" charset="0"/>
                <a:cs typeface="Amazon Ember Light" charset="0"/>
              </a:defRPr>
            </a:lvl2pPr>
            <a:lvl3pPr marL="1143000" indent="-228600">
              <a:buFontTx/>
              <a:buBlip>
                <a:blip r:embed="rId3"/>
              </a:buBlip>
              <a:defRPr b="0" i="0">
                <a:solidFill>
                  <a:schemeClr val="tx1"/>
                </a:solidFill>
                <a:latin typeface="Amazon Ember Light" charset="0"/>
                <a:ea typeface="Amazon Ember Light" charset="0"/>
                <a:cs typeface="Amazon Ember Light" charset="0"/>
              </a:defRPr>
            </a:lvl3pPr>
            <a:lvl4pPr marL="1600200" indent="-228600">
              <a:buFontTx/>
              <a:buBlip>
                <a:blip r:embed="rId3"/>
              </a:buBlip>
              <a:defRPr b="0" i="0">
                <a:solidFill>
                  <a:schemeClr val="tx1"/>
                </a:solidFill>
                <a:latin typeface="Amazon Ember Light" charset="0"/>
                <a:ea typeface="Amazon Ember Light" charset="0"/>
                <a:cs typeface="Amazon Ember Light" charset="0"/>
              </a:defRPr>
            </a:lvl4pPr>
            <a:lvl5pPr marL="2057400" indent="-228600">
              <a:buFontTx/>
              <a:buBlip>
                <a:blip r:embed="rId3"/>
              </a:buBlip>
              <a:defRPr b="0" i="0">
                <a:solidFill>
                  <a:schemeClr val="tx1"/>
                </a:solidFill>
                <a:latin typeface="Amazon Ember Light" charset="0"/>
                <a:ea typeface="Amazon Ember Light" charset="0"/>
                <a:cs typeface="Amazon Ember Light" charset="0"/>
              </a:defRPr>
            </a:lvl5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2" name="TextBox 11"/>
          <p:cNvSpPr txBox="1"/>
          <p:nvPr userDrawn="1"/>
        </p:nvSpPr>
        <p:spPr>
          <a:xfrm>
            <a:off x="251791" y="6480313"/>
            <a:ext cx="4108174" cy="230832"/>
          </a:xfrm>
          <a:prstGeom prst="rect">
            <a:avLst/>
          </a:prstGeom>
          <a:noFill/>
        </p:spPr>
        <p:txBody>
          <a:bodyPr wrap="square" rtlCol="0">
            <a:spAutoFit/>
          </a:bodyPr>
          <a:lstStyle/>
          <a:p>
            <a:r>
              <a:rPr lang="en-US" sz="900" b="0" i="0" dirty="0">
                <a:solidFill>
                  <a:schemeClr val="tx1">
                    <a:lumMod val="85000"/>
                    <a:lumOff val="15000"/>
                  </a:schemeClr>
                </a:solidFill>
                <a:latin typeface="Amazon Ember Light" charset="0"/>
                <a:ea typeface="Amazon Ember Light" charset="0"/>
                <a:cs typeface="Amazon Ember Light" charset="0"/>
              </a:rPr>
              <a:t>© 2018, Amazon Web Services, Inc. or its Affiliates. All rights reserved.</a:t>
            </a:r>
            <a:endParaRPr lang="en-US" sz="900" b="0" i="0" dirty="0">
              <a:solidFill>
                <a:schemeClr val="tx1">
                  <a:lumMod val="85000"/>
                  <a:lumOff val="15000"/>
                </a:schemeClr>
              </a:solidFill>
              <a:latin typeface="Amazon Ember Light" charset="0"/>
              <a:ea typeface="Amazon Ember Light" charset="0"/>
              <a:cs typeface="Amazon Ember Light" charset="0"/>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38"/>
            <a:ext cx="10515600" cy="2852737"/>
          </a:xfrm>
        </p:spPr>
        <p:txBody>
          <a:bodyPr anchor="b"/>
          <a:lstStyle>
            <a:lvl1pPr>
              <a:defRPr sz="4500"/>
            </a:lvl1pPr>
          </a:lstStyle>
          <a:p>
            <a:r>
              <a:rPr lang="en-US" smtClean="0"/>
              <a:t>Click to edit Master title style</a:t>
            </a:r>
            <a:endParaRPr lang="en-US"/>
          </a:p>
        </p:txBody>
      </p:sp>
      <p:sp>
        <p:nvSpPr>
          <p:cNvPr id="3" name="Text Placeholder 2"/>
          <p:cNvSpPr>
            <a:spLocks noGrp="1"/>
          </p:cNvSpPr>
          <p:nvPr>
            <p:ph type="body" idx="1"/>
          </p:nvPr>
        </p:nvSpPr>
        <p:spPr>
          <a:xfrm>
            <a:off x="831851" y="4589463"/>
            <a:ext cx="105156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0"/>
            <a:ext cx="5376672" cy="4525963"/>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6205728" y="1600200"/>
            <a:ext cx="5376672" cy="4525963"/>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63A1C593-65D0-4073-BCC9-577B9352EA97}"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3A1C593-65D0-4073-BCC9-577B9352EA97}"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A1C593-65D0-4073-BCC9-577B9352EA97}"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24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24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timing>
    <p:tnLst>
      <p:par>
        <p:cTn id="1" dur="indefinite" restart="never" nodeType="tmRoot"/>
      </p:par>
    </p:tnLst>
  </p:timing>
  <p:hf sldNum="0" hdr="0" ftr="0" dt="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alpha val="100000"/>
          </a:schemeClr>
        </a:solidFill>
        <a:effectLst/>
      </p:bgPr>
    </p:bg>
    <p:spTree>
      <p:nvGrpSpPr>
        <p:cNvPr id="1" name=""/>
        <p:cNvGrpSpPr/>
        <p:nvPr/>
      </p:nvGrpSpPr>
      <p:grpSpPr/>
      <p:sp>
        <p:nvSpPr>
          <p:cNvPr id="1026" name="Title 1025"/>
          <p:cNvSpPr/>
          <p:nvPr>
            <p:ph type="title"/>
          </p:nvPr>
        </p:nvSpPr>
        <p:spPr>
          <a:xfrm>
            <a:off x="609600" y="274638"/>
            <a:ext cx="10972800" cy="1143000"/>
          </a:xfrm>
          <a:prstGeom prst="rect">
            <a:avLst/>
          </a:prstGeom>
          <a:noFill/>
          <a:ln w="9525">
            <a:noFill/>
          </a:ln>
        </p:spPr>
        <p:txBody>
          <a:bodyPr anchor="ctr" anchorCtr="0"/>
          <a:p>
            <a:pPr lvl="0"/>
            <a:r>
              <a:t>Click to edit Master title style</a:t>
            </a:r>
          </a:p>
        </p:txBody>
      </p:sp>
      <p:sp>
        <p:nvSpPr>
          <p:cNvPr id="1027" name="Text Placeholder 1026"/>
          <p:cNvSpPr/>
          <p:nvPr>
            <p:ph type="body" idx="1"/>
          </p:nvPr>
        </p:nvSpPr>
        <p:spPr>
          <a:xfrm>
            <a:off x="609600" y="1600200"/>
            <a:ext cx="10972800" cy="4525963"/>
          </a:xfrm>
          <a:prstGeom prst="rect">
            <a:avLst/>
          </a:prstGeom>
          <a:noFill/>
          <a:ln w="9525">
            <a:noFill/>
          </a:ln>
        </p:spPr>
        <p:txBody>
          <a:bodyPr/>
          <a:p>
            <a:pPr lvl="0"/>
            <a:r>
              <a:t>Click to edit Master text styles</a:t>
            </a:r>
          </a:p>
          <a:p>
            <a:pPr lvl="1"/>
            <a:r>
              <a:t>Second level</a:t>
            </a:r>
          </a:p>
          <a:p>
            <a:pPr lvl="2"/>
            <a:r>
              <a:t>Third level</a:t>
            </a:r>
          </a:p>
          <a:p>
            <a:pPr lvl="3"/>
            <a:r>
              <a:t>Fourth level</a:t>
            </a:r>
          </a:p>
          <a:p>
            <a:pPr lvl="4"/>
            <a:r>
              <a:t>Fifth level</a:t>
            </a:r>
          </a:p>
        </p:txBody>
      </p:sp>
      <p:sp>
        <p:nvSpPr>
          <p:cNvPr id="1028" name="Date Placeholder 1027"/>
          <p:cNvSpPr/>
          <p:nvPr>
            <p:ph type="dt" sz="half" idx="2"/>
          </p:nvPr>
        </p:nvSpPr>
        <p:spPr>
          <a:xfrm>
            <a:off x="609600" y="6245225"/>
            <a:ext cx="2844800" cy="476250"/>
          </a:xfrm>
          <a:prstGeom prst="rect">
            <a:avLst/>
          </a:prstGeom>
          <a:noFill/>
          <a:ln w="9525">
            <a:noFill/>
          </a:ln>
        </p:spPr>
        <p:txBody>
          <a:bodyPr/>
          <a:lstStyle>
            <a:lvl1pPr>
              <a:defRPr sz="1400"/>
            </a:lvl1pPr>
          </a:lstStyle>
          <a:p>
            <a:fld id="{63A1C593-65D0-4073-BCC9-577B9352EA97}" type="datetimeFigureOut">
              <a:rPr lang="en-US" smtClean="0"/>
            </a:fld>
            <a:endParaRPr lang="en-US"/>
          </a:p>
        </p:txBody>
      </p:sp>
      <p:sp>
        <p:nvSpPr>
          <p:cNvPr id="1029" name="Footer Placeholder 1028"/>
          <p:cNvSpPr/>
          <p:nvPr>
            <p:ph type="ftr" sz="quarter" idx="3"/>
          </p:nvPr>
        </p:nvSpPr>
        <p:spPr>
          <a:xfrm>
            <a:off x="4165600" y="6245225"/>
            <a:ext cx="3860800" cy="476250"/>
          </a:xfrm>
          <a:prstGeom prst="rect">
            <a:avLst/>
          </a:prstGeom>
          <a:noFill/>
          <a:ln w="9525">
            <a:noFill/>
          </a:ln>
        </p:spPr>
        <p:txBody>
          <a:bodyPr/>
          <a:lstStyle>
            <a:lvl1pPr algn="ctr">
              <a:defRPr sz="1400"/>
            </a:lvl1pPr>
          </a:lstStyle>
          <a:p>
            <a:endParaRPr lang="en-US"/>
          </a:p>
        </p:txBody>
      </p:sp>
      <p:sp>
        <p:nvSpPr>
          <p:cNvPr id="1030" name="Slide Number Placeholder 1029"/>
          <p:cNvSpPr/>
          <p:nvPr>
            <p:ph type="sldNum" sz="quarter" idx="4"/>
          </p:nvPr>
        </p:nvSpPr>
        <p:spPr>
          <a:xfrm>
            <a:off x="8737600" y="6245225"/>
            <a:ext cx="2844800" cy="476250"/>
          </a:xfrm>
          <a:prstGeom prst="rect">
            <a:avLst/>
          </a:prstGeom>
          <a:noFill/>
          <a:ln w="9525">
            <a:noFill/>
          </a:ln>
        </p:spPr>
        <p:txBody>
          <a:bodyPr/>
          <a:lstStyle>
            <a:lvl1pPr algn="r">
              <a:defRPr sz="1400"/>
            </a:lvl1pPr>
          </a:lstStyle>
          <a:p>
            <a:fld id="{9B618960-8005-486C-9A75-10CB2AAC16F9}"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lvl1pPr marL="0" lvl="0" indent="0" algn="ctr" defTabSz="91440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p:titleStyle>
    <p:bodyStyle>
      <a:lvl1pPr marL="342900" lvl="0" indent="-342900" algn="l" defTabSz="914400" eaLnBrk="1" fontAlgn="base" latinLnBrk="0" hangingPunct="1">
        <a:lnSpc>
          <a:spcPct val="100000"/>
        </a:lnSpc>
        <a:spcBef>
          <a:spcPct val="20000"/>
        </a:spcBef>
        <a:spcAft>
          <a:spcPct val="0"/>
        </a:spcAft>
        <a:buChar char="•"/>
        <a:defRPr sz="3200" b="0" i="0" u="none" kern="1200" baseline="0">
          <a:solidFill>
            <a:schemeClr val="tx1"/>
          </a:solidFill>
          <a:latin typeface="+mn-lt"/>
          <a:ea typeface="+mn-ea"/>
          <a:cs typeface="+mn-cs"/>
        </a:defRPr>
      </a:lvl1pPr>
      <a:lvl2pPr marL="742950" lvl="1" indent="-285750" algn="l" defTabSz="914400" eaLnBrk="1" fontAlgn="base" latinLnBrk="0" hangingPunct="1">
        <a:lnSpc>
          <a:spcPct val="100000"/>
        </a:lnSpc>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eaLnBrk="1" fontAlgn="base" latinLnBrk="0" hangingPunct="1">
        <a:lnSpc>
          <a:spcPct val="100000"/>
        </a:lnSpc>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2pPr>
      <a:lvl3pPr marL="914400" lvl="2"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3pPr>
      <a:lvl4pPr marL="1371600" lvl="3"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4pPr>
      <a:lvl5pPr marL="1828800" lvl="4"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5pPr>
      <a:lvl6pPr marL="2286000" lvl="5"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6pPr>
      <a:lvl7pPr marL="2743200" lvl="6"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7pPr>
      <a:lvl8pPr marL="3200400" lvl="7"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8pPr>
      <a:lvl9pPr marL="3657600" lvl="8"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png"/></Relationships>
</file>

<file path=ppt/slides/_rels/slide11.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1.jpeg"/><Relationship Id="rId1" Type="http://schemas.openxmlformats.org/officeDocument/2006/relationships/image" Target="../media/image20.jpe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3.jpeg"/><Relationship Id="rId1" Type="http://schemas.openxmlformats.org/officeDocument/2006/relationships/image" Target="../media/image22.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4.jpe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6.jpeg"/><Relationship Id="rId1" Type="http://schemas.openxmlformats.org/officeDocument/2006/relationships/image" Target="../media/image25.jpe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8.jpeg"/><Relationship Id="rId1" Type="http://schemas.openxmlformats.org/officeDocument/2006/relationships/image" Target="../media/image27.jpeg"/></Relationships>
</file>

<file path=ppt/slides/_rels/slide17.xml.rels><?xml version="1.0" encoding="UTF-8" standalone="yes"?>
<Relationships xmlns="http://schemas.openxmlformats.org/package/2006/relationships"><Relationship Id="rId9" Type="http://schemas.openxmlformats.org/officeDocument/2006/relationships/slideLayout" Target="../slideLayouts/slideLayout4.xml"/><Relationship Id="rId8" Type="http://schemas.openxmlformats.org/officeDocument/2006/relationships/image" Target="../media/image17.png"/><Relationship Id="rId7" Type="http://schemas.openxmlformats.org/officeDocument/2006/relationships/image" Target="../media/image35.png"/><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image" Target="../media/image29.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6.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6.png"/><Relationship Id="rId1" Type="http://schemas.openxmlformats.org/officeDocument/2006/relationships/image" Target="../media/image5.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7.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0.png"/><Relationship Id="rId1" Type="http://schemas.openxmlformats.org/officeDocument/2006/relationships/image" Target="../media/image9.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2.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5.png"/><Relationship Id="rId1"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lumMod val="60000"/>
            <a:lumOff val="40000"/>
          </a:schemeClr>
        </a:solidFill>
        <a:effectLst/>
      </p:bgPr>
    </p:bg>
    <p:spTree>
      <p:nvGrpSpPr>
        <p:cNvPr id="1" name=""/>
        <p:cNvGrpSpPr/>
        <p:nvPr/>
      </p:nvGrpSpPr>
      <p:grpSpPr/>
      <p:sp>
        <p:nvSpPr>
          <p:cNvPr id="2" name="Title 1"/>
          <p:cNvSpPr>
            <a:spLocks noGrp="1"/>
          </p:cNvSpPr>
          <p:nvPr>
            <p:ph type="ctrTitle"/>
          </p:nvPr>
        </p:nvSpPr>
        <p:spPr>
          <a:xfrm>
            <a:off x="1524000" y="1122680"/>
            <a:ext cx="9144000" cy="926465"/>
          </a:xfrm>
        </p:spPr>
        <p:txBody>
          <a:bodyPr>
            <a:normAutofit/>
            <a:scene3d>
              <a:camera prst="orthographicFront"/>
              <a:lightRig rig="threePt" dir="t"/>
            </a:scene3d>
          </a:bodyPr>
          <a:p>
            <a:r>
              <a:rPr lang="en-IN" altLang="en-US" u="sng">
                <a:ln/>
                <a:solidFill>
                  <a:schemeClr val="tx1"/>
                </a:solidFill>
                <a:effectLst>
                  <a:outerShdw blurRad="38100" dist="19050" dir="2700000" algn="tl" rotWithShape="0">
                    <a:schemeClr val="dk1">
                      <a:alpha val="40000"/>
                    </a:schemeClr>
                  </a:outerShdw>
                </a:effectLst>
              </a:rPr>
              <a:t>Cloud Computing With AWS</a:t>
            </a:r>
            <a:endParaRPr lang="en-IN" altLang="en-US" u="sng">
              <a:ln/>
              <a:solidFill>
                <a:schemeClr val="tx1"/>
              </a:solidFill>
              <a:effectLst>
                <a:outerShdw blurRad="38100" dist="19050" dir="2700000" algn="tl" rotWithShape="0">
                  <a:schemeClr val="dk1">
                    <a:alpha val="40000"/>
                  </a:schemeClr>
                </a:outerShdw>
              </a:effectLst>
            </a:endParaRPr>
          </a:p>
        </p:txBody>
      </p:sp>
      <p:pic>
        <p:nvPicPr>
          <p:cNvPr id="4" name="Picture 3"/>
          <p:cNvPicPr>
            <a:picLocks noChangeAspect="1"/>
          </p:cNvPicPr>
          <p:nvPr/>
        </p:nvPicPr>
        <p:blipFill>
          <a:blip r:embed="rId1"/>
          <a:stretch>
            <a:fillRect/>
          </a:stretch>
        </p:blipFill>
        <p:spPr>
          <a:xfrm>
            <a:off x="1975485" y="2689860"/>
            <a:ext cx="2794635" cy="2093595"/>
          </a:xfrm>
          <a:prstGeom prst="rect">
            <a:avLst/>
          </a:prstGeom>
        </p:spPr>
      </p:pic>
      <p:sp>
        <p:nvSpPr>
          <p:cNvPr id="5" name="Text Box 4"/>
          <p:cNvSpPr txBox="1"/>
          <p:nvPr/>
        </p:nvSpPr>
        <p:spPr>
          <a:xfrm>
            <a:off x="6793230" y="4358640"/>
            <a:ext cx="4064000" cy="1709420"/>
          </a:xfrm>
          <a:prstGeom prst="rect">
            <a:avLst/>
          </a:prstGeom>
          <a:noFill/>
        </p:spPr>
        <p:txBody>
          <a:bodyPr wrap="square" rtlCol="0">
            <a:noAutofit/>
          </a:bodyPr>
          <a:p>
            <a:r>
              <a:rPr lang="en-IN" altLang="en-US"/>
              <a:t>Presented By:</a:t>
            </a:r>
            <a:endParaRPr lang="en-IN" altLang="en-US"/>
          </a:p>
          <a:p>
            <a:r>
              <a:rPr lang="en-IN" altLang="en-US"/>
              <a:t>Name    -</a:t>
            </a:r>
            <a:endParaRPr lang="en-IN" altLang="en-US"/>
          </a:p>
          <a:p>
            <a:r>
              <a:rPr lang="en-IN" altLang="en-US"/>
              <a:t>Branch  -</a:t>
            </a:r>
            <a:endParaRPr lang="en-IN" altLang="en-US"/>
          </a:p>
          <a:p>
            <a:r>
              <a:rPr lang="en-IN" altLang="en-US"/>
              <a:t>Roll No. -</a:t>
            </a:r>
            <a:endParaRPr lang="en-IN" altLang="en-US"/>
          </a:p>
        </p:txBody>
      </p:sp>
    </p:spTree>
  </p:cSld>
  <p:clrMapOvr>
    <a:masterClrMapping/>
  </p:clrMapOvr>
  <mc:AlternateContent xmlns:mc="http://schemas.openxmlformats.org/markup-compatibility/2006">
    <mc:Choice xmlns:p14="http://schemas.microsoft.com/office/powerpoint/2010/main" Requires="p14">
      <p:transition spd="slow" p14:dur="1000">
        <p:wipe/>
      </p:transition>
    </mc:Choice>
    <mc:Fallback>
      <p:transition spd="slow">
        <p:wip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p:sp>
        <p:nvSpPr>
          <p:cNvPr id="2" name="Title 1"/>
          <p:cNvSpPr>
            <a:spLocks noGrp="1"/>
          </p:cNvSpPr>
          <p:nvPr>
            <p:ph type="title"/>
          </p:nvPr>
        </p:nvSpPr>
        <p:spPr/>
        <p:txBody>
          <a:bodyPr/>
          <a:p>
            <a:r>
              <a:rPr lang="en-IN" altLang="en-US" u="sng"/>
              <a:t>IAM(Internet Access Management)</a:t>
            </a:r>
            <a:endParaRPr lang="en-IN" altLang="en-US" u="sng"/>
          </a:p>
        </p:txBody>
      </p:sp>
      <p:pic>
        <p:nvPicPr>
          <p:cNvPr id="6" name="Content Placeholder 5"/>
          <p:cNvPicPr>
            <a:picLocks noChangeAspect="1"/>
          </p:cNvPicPr>
          <p:nvPr>
            <p:ph idx="1"/>
          </p:nvPr>
        </p:nvPicPr>
        <p:blipFill>
          <a:blip r:embed="rId1"/>
          <a:stretch>
            <a:fillRect/>
          </a:stretch>
        </p:blipFill>
        <p:spPr>
          <a:xfrm>
            <a:off x="7056120" y="1633220"/>
            <a:ext cx="4526280" cy="4526280"/>
          </a:xfrm>
          <a:prstGeom prst="rect">
            <a:avLst/>
          </a:prstGeom>
        </p:spPr>
      </p:pic>
      <p:sp>
        <p:nvSpPr>
          <p:cNvPr id="7" name="Text Box 6"/>
          <p:cNvSpPr txBox="1"/>
          <p:nvPr/>
        </p:nvSpPr>
        <p:spPr>
          <a:xfrm>
            <a:off x="1113790" y="2018030"/>
            <a:ext cx="4814570" cy="3811270"/>
          </a:xfrm>
          <a:prstGeom prst="rect">
            <a:avLst/>
          </a:prstGeom>
          <a:noFill/>
        </p:spPr>
        <p:txBody>
          <a:bodyPr wrap="square" rtlCol="0">
            <a:noAutofit/>
          </a:bodyPr>
          <a:p>
            <a:pPr marL="342900" indent="-342900" algn="just">
              <a:buFont typeface="Wingdings" panose="05000000000000000000" charset="0"/>
              <a:buChar char="ü"/>
            </a:pPr>
            <a:r>
              <a:rPr lang="en-US" sz="2000"/>
              <a:t>AWS Identity and Access Management (IAM) is a web service that helps you securely control access to AWS resources. With IAM, you can centrally manage permissions that control which AWS resources users can access. You use IAM to control who is authenticated (signed in) and authorized (has permissions) to use resources.</a:t>
            </a:r>
            <a:endParaRPr lang="en-US" sz="2000"/>
          </a:p>
        </p:txBody>
      </p:sp>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4" name="Title 23"/>
          <p:cNvSpPr>
            <a:spLocks noGrp="1"/>
          </p:cNvSpPr>
          <p:nvPr>
            <p:ph type="title"/>
          </p:nvPr>
        </p:nvSpPr>
        <p:spPr/>
        <p:txBody>
          <a:bodyPr/>
          <a:p>
            <a:r>
              <a:rPr lang="en-IN" altLang="en-US" u="sng"/>
              <a:t>VPC(Virtual Private Cloud)</a:t>
            </a:r>
            <a:endParaRPr lang="en-IN" altLang="en-US" u="sng"/>
          </a:p>
        </p:txBody>
      </p:sp>
      <p:pic>
        <p:nvPicPr>
          <p:cNvPr id="4" name="Picture 3" descr="Agriculutre_48_White.3764561002af075e69a6852d36cec64858c9ed31"/>
          <p:cNvPicPr>
            <a:picLocks noChangeAspect="1"/>
          </p:cNvPicPr>
          <p:nvPr/>
        </p:nvPicPr>
        <p:blipFill>
          <a:blip r:embed="rId1"/>
          <a:stretch>
            <a:fillRect/>
          </a:stretch>
        </p:blipFill>
        <p:spPr>
          <a:xfrm>
            <a:off x="5791200" y="3124200"/>
            <a:ext cx="609600" cy="609600"/>
          </a:xfrm>
          <a:prstGeom prst="rect">
            <a:avLst/>
          </a:prstGeom>
        </p:spPr>
      </p:pic>
      <p:pic>
        <p:nvPicPr>
          <p:cNvPr id="22" name="Content Placeholder 21"/>
          <p:cNvPicPr>
            <a:picLocks noChangeAspect="1"/>
          </p:cNvPicPr>
          <p:nvPr>
            <p:ph sz="half" idx="1"/>
          </p:nvPr>
        </p:nvPicPr>
        <p:blipFill>
          <a:blip r:embed="rId2"/>
          <a:stretch>
            <a:fillRect/>
          </a:stretch>
        </p:blipFill>
        <p:spPr>
          <a:xfrm>
            <a:off x="6804025" y="2386330"/>
            <a:ext cx="5097780" cy="2621280"/>
          </a:xfrm>
          <a:prstGeom prst="rect">
            <a:avLst/>
          </a:prstGeom>
        </p:spPr>
      </p:pic>
      <p:pic>
        <p:nvPicPr>
          <p:cNvPr id="23" name="Content Placeholder 22"/>
          <p:cNvPicPr>
            <a:picLocks noChangeAspect="1"/>
          </p:cNvPicPr>
          <p:nvPr>
            <p:ph sz="half" idx="2"/>
          </p:nvPr>
        </p:nvPicPr>
        <p:blipFill>
          <a:blip r:embed="rId3"/>
          <a:stretch>
            <a:fillRect/>
          </a:stretch>
        </p:blipFill>
        <p:spPr>
          <a:xfrm>
            <a:off x="201295" y="1952625"/>
            <a:ext cx="6350635" cy="377253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p:blinds/>
      </p:transition>
    </mc:Choice>
    <mc:Fallback>
      <p:transition spd="slow">
        <p:blind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 name="Title 8"/>
          <p:cNvSpPr>
            <a:spLocks noGrp="1"/>
          </p:cNvSpPr>
          <p:nvPr>
            <p:ph type="title"/>
          </p:nvPr>
        </p:nvSpPr>
        <p:spPr>
          <a:xfrm>
            <a:off x="609600" y="274955"/>
            <a:ext cx="10972800" cy="696595"/>
          </a:xfrm>
        </p:spPr>
        <p:txBody>
          <a:bodyPr/>
          <a:p>
            <a:r>
              <a:rPr lang="en-IN" altLang="en-US" u="sng"/>
              <a:t>EC2(Elastic Compute Cloud)</a:t>
            </a:r>
            <a:endParaRPr lang="en-IN" altLang="en-US" u="sng"/>
          </a:p>
        </p:txBody>
      </p:sp>
      <p:pic>
        <p:nvPicPr>
          <p:cNvPr id="5" name="Content Placeholder 4" descr="WhatsApp Image 2023-11-26 at 1.04.47 PM"/>
          <p:cNvPicPr>
            <a:picLocks noChangeAspect="1"/>
          </p:cNvPicPr>
          <p:nvPr>
            <p:ph sz="half" idx="1"/>
          </p:nvPr>
        </p:nvPicPr>
        <p:blipFill>
          <a:blip r:embed="rId1"/>
          <a:stretch>
            <a:fillRect/>
          </a:stretch>
        </p:blipFill>
        <p:spPr>
          <a:xfrm>
            <a:off x="0" y="1088390"/>
            <a:ext cx="6320155" cy="3324225"/>
          </a:xfrm>
          <a:prstGeom prst="rect">
            <a:avLst/>
          </a:prstGeom>
        </p:spPr>
      </p:pic>
      <p:pic>
        <p:nvPicPr>
          <p:cNvPr id="8" name="Content Placeholder 7" descr="WhatsApp Image 2023-11-26 at 1.21.21 PM"/>
          <p:cNvPicPr>
            <a:picLocks noChangeAspect="1"/>
          </p:cNvPicPr>
          <p:nvPr>
            <p:ph sz="half" idx="2"/>
          </p:nvPr>
        </p:nvPicPr>
        <p:blipFill>
          <a:blip r:embed="rId2"/>
          <a:stretch>
            <a:fillRect/>
          </a:stretch>
        </p:blipFill>
        <p:spPr>
          <a:xfrm>
            <a:off x="5573395" y="3521710"/>
            <a:ext cx="6618605" cy="333629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00">
        <p:dissolve/>
      </p:transition>
    </mc:Choice>
    <mc:Fallback>
      <p:transition spd="slow">
        <p:dissolv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50000"/>
          </a:blip>
          <a:tile tx="0" ty="0" sx="100000" sy="100000" flip="none" algn="tl"/>
        </a:blipFill>
        <a:effectLst/>
      </p:bgPr>
    </p:bg>
    <p:spTree>
      <p:nvGrpSpPr>
        <p:cNvPr id="1" name=""/>
        <p:cNvGrpSpPr/>
        <p:nvPr/>
      </p:nvGrpSpPr>
      <p:grpSpPr/>
      <p:pic>
        <p:nvPicPr>
          <p:cNvPr id="4" name="Content Placeholder 3" descr="WhatsApp Image 2023-11-25 at 6.52.07 PM"/>
          <p:cNvPicPr>
            <a:picLocks noChangeAspect="1"/>
          </p:cNvPicPr>
          <p:nvPr>
            <p:ph idx="1"/>
          </p:nvPr>
        </p:nvPicPr>
        <p:blipFill>
          <a:blip r:embed="rId2"/>
          <a:stretch>
            <a:fillRect/>
          </a:stretch>
        </p:blipFill>
        <p:spPr>
          <a:xfrm>
            <a:off x="1578610" y="1805305"/>
            <a:ext cx="8847455" cy="4526280"/>
          </a:xfrm>
          <a:prstGeom prst="rect">
            <a:avLst/>
          </a:prstGeom>
        </p:spPr>
      </p:pic>
      <p:sp>
        <p:nvSpPr>
          <p:cNvPr id="5" name="Text Box 4"/>
          <p:cNvSpPr txBox="1"/>
          <p:nvPr/>
        </p:nvSpPr>
        <p:spPr>
          <a:xfrm>
            <a:off x="1732915" y="268605"/>
            <a:ext cx="9216390" cy="521970"/>
          </a:xfrm>
          <a:prstGeom prst="rect">
            <a:avLst/>
          </a:prstGeom>
          <a:noFill/>
        </p:spPr>
        <p:txBody>
          <a:bodyPr wrap="square" rtlCol="0">
            <a:spAutoFit/>
          </a:bodyPr>
          <a:p>
            <a:r>
              <a:rPr lang="en-IN" altLang="en-US" sz="2800"/>
              <a:t>        </a:t>
            </a:r>
            <a:r>
              <a:rPr lang="en-IN" altLang="en-US" sz="2800" u="sng">
                <a:ln/>
                <a:solidFill>
                  <a:schemeClr val="tx1"/>
                </a:solidFill>
                <a:effectLst>
                  <a:outerShdw blurRad="38100" dist="19050" dir="2700000" algn="tl" rotWithShape="0">
                    <a:schemeClr val="dk1">
                      <a:alpha val="40000"/>
                    </a:schemeClr>
                  </a:outerShdw>
                </a:effectLst>
              </a:rPr>
              <a:t>AWS Access and Management Services</a:t>
            </a:r>
            <a:endParaRPr lang="en-IN" altLang="en-US" sz="2800" u="sng">
              <a:ln/>
              <a:solidFill>
                <a:schemeClr val="tx1"/>
              </a:solidFill>
              <a:effectLst>
                <a:outerShdw blurRad="38100" dist="19050" dir="2700000" algn="tl" rotWithShape="0">
                  <a:schemeClr val="dk1">
                    <a:alpha val="40000"/>
                  </a:schemeClr>
                </a:outerShdw>
              </a:effectLst>
            </a:endParaRPr>
          </a:p>
        </p:txBody>
      </p:sp>
      <p:sp>
        <p:nvSpPr>
          <p:cNvPr id="6" name="Text Box 5"/>
          <p:cNvSpPr txBox="1"/>
          <p:nvPr/>
        </p:nvSpPr>
        <p:spPr>
          <a:xfrm>
            <a:off x="596900" y="1016635"/>
            <a:ext cx="4064000" cy="499110"/>
          </a:xfrm>
          <a:prstGeom prst="rect">
            <a:avLst/>
          </a:prstGeom>
          <a:noFill/>
        </p:spPr>
        <p:txBody>
          <a:bodyPr wrap="square" rtlCol="0">
            <a:noAutofit/>
          </a:bodyPr>
          <a:p>
            <a:r>
              <a:rPr lang="en-IN" altLang="en-US" sz="2000" u="sng">
                <a:ln w="22225">
                  <a:solidFill>
                    <a:schemeClr val="accent2"/>
                  </a:solidFill>
                  <a:prstDash val="solid"/>
                </a:ln>
                <a:solidFill>
                  <a:schemeClr val="accent2">
                    <a:lumMod val="40000"/>
                    <a:lumOff val="60000"/>
                  </a:schemeClr>
                </a:solidFill>
                <a:effectLst/>
              </a:rPr>
              <a:t>1.Elastic Load Balancing (ELB)</a:t>
            </a:r>
            <a:endParaRPr lang="en-IN" altLang="en-US" sz="2000" u="sng">
              <a:ln w="22225">
                <a:solidFill>
                  <a:schemeClr val="accent2"/>
                </a:solidFill>
                <a:prstDash val="solid"/>
              </a:ln>
              <a:solidFill>
                <a:schemeClr val="accent2">
                  <a:lumMod val="40000"/>
                  <a:lumOff val="60000"/>
                </a:schemeClr>
              </a:solidFill>
              <a:effectLst/>
            </a:endParaRPr>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pattFill prst="pct30">
          <a:fgClr>
            <a:srgbClr val="FF0000"/>
          </a:fgClr>
          <a:bgClr>
            <a:schemeClr val="bg1"/>
          </a:bgClr>
        </a:pattFill>
        <a:effectLst/>
      </p:bgPr>
    </p:bg>
    <p:spTree>
      <p:nvGrpSpPr>
        <p:cNvPr id="1" name=""/>
        <p:cNvGrpSpPr/>
        <p:nvPr/>
      </p:nvGrpSpPr>
      <p:grpSpPr/>
      <p:pic>
        <p:nvPicPr>
          <p:cNvPr id="4" name="Content Placeholder 3" descr="WhatsApp Image 2023-11-25 at 6.52.59 PM"/>
          <p:cNvPicPr>
            <a:picLocks noChangeAspect="1"/>
          </p:cNvPicPr>
          <p:nvPr>
            <p:ph idx="1"/>
          </p:nvPr>
        </p:nvPicPr>
        <p:blipFill>
          <a:blip r:embed="rId1"/>
          <a:stretch>
            <a:fillRect/>
          </a:stretch>
        </p:blipFill>
        <p:spPr>
          <a:xfrm>
            <a:off x="1724025" y="1722120"/>
            <a:ext cx="8597900" cy="4526280"/>
          </a:xfrm>
          <a:prstGeom prst="rect">
            <a:avLst/>
          </a:prstGeom>
        </p:spPr>
      </p:pic>
      <p:sp>
        <p:nvSpPr>
          <p:cNvPr id="6" name="Text Box 5"/>
          <p:cNvSpPr txBox="1"/>
          <p:nvPr/>
        </p:nvSpPr>
        <p:spPr>
          <a:xfrm>
            <a:off x="1256030" y="912495"/>
            <a:ext cx="4064000" cy="509905"/>
          </a:xfrm>
          <a:prstGeom prst="rect">
            <a:avLst/>
          </a:prstGeom>
          <a:noFill/>
        </p:spPr>
        <p:txBody>
          <a:bodyPr wrap="square" rtlCol="0">
            <a:noAutofit/>
          </a:bodyPr>
          <a:p>
            <a:r>
              <a:rPr lang="en-IN" altLang="en-US" sz="2800" u="sng"/>
              <a:t>2.</a:t>
            </a:r>
            <a:r>
              <a:rPr lang="en-IN" altLang="en-US" sz="2800"/>
              <a:t> Amazon Route 53</a:t>
            </a:r>
            <a:endParaRPr lang="en-IN" altLang="en-US" sz="280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pattFill prst="sphere">
          <a:fgClr>
            <a:srgbClr val="92D050"/>
          </a:fgClr>
          <a:bgClr>
            <a:schemeClr val="accent1"/>
          </a:bgClr>
        </a:pattFill>
        <a:effectLst/>
      </p:bgPr>
    </p:bg>
    <p:spTree>
      <p:nvGrpSpPr>
        <p:cNvPr id="1" name=""/>
        <p:cNvGrpSpPr/>
        <p:nvPr/>
      </p:nvGrpSpPr>
      <p:grpSpPr/>
      <p:sp>
        <p:nvSpPr>
          <p:cNvPr id="5" name="Title 4"/>
          <p:cNvSpPr>
            <a:spLocks noGrp="1"/>
          </p:cNvSpPr>
          <p:nvPr>
            <p:ph type="title"/>
          </p:nvPr>
        </p:nvSpPr>
        <p:spPr/>
        <p:txBody>
          <a:bodyPr/>
          <a:p>
            <a:r>
              <a:rPr lang="en-IN" altLang="en-US" u="sng"/>
              <a:t>ECS AND EBS</a:t>
            </a:r>
            <a:endParaRPr lang="en-IN" altLang="en-US" u="sng"/>
          </a:p>
        </p:txBody>
      </p:sp>
      <p:pic>
        <p:nvPicPr>
          <p:cNvPr id="4" name="Content Placeholder 3" descr="WhatsApp Image 2023-11-25 at 6.50.13 PM"/>
          <p:cNvPicPr>
            <a:picLocks noChangeAspect="1"/>
          </p:cNvPicPr>
          <p:nvPr>
            <p:ph sz="half" idx="1"/>
          </p:nvPr>
        </p:nvPicPr>
        <p:blipFill>
          <a:blip r:embed="rId1"/>
          <a:stretch>
            <a:fillRect/>
          </a:stretch>
        </p:blipFill>
        <p:spPr>
          <a:xfrm>
            <a:off x="133985" y="1819275"/>
            <a:ext cx="5841365" cy="3756025"/>
          </a:xfrm>
          <a:prstGeom prst="rect">
            <a:avLst/>
          </a:prstGeom>
        </p:spPr>
      </p:pic>
      <p:pic>
        <p:nvPicPr>
          <p:cNvPr id="6" name="Content Placeholder 5" descr="WhatsApp Image 2023-11-26 at 1.21.47 PM"/>
          <p:cNvPicPr>
            <a:picLocks noChangeAspect="1"/>
          </p:cNvPicPr>
          <p:nvPr>
            <p:ph sz="half" idx="2"/>
          </p:nvPr>
        </p:nvPicPr>
        <p:blipFill>
          <a:blip r:embed="rId2"/>
          <a:stretch>
            <a:fillRect/>
          </a:stretch>
        </p:blipFill>
        <p:spPr>
          <a:xfrm>
            <a:off x="6061710" y="1819275"/>
            <a:ext cx="5965825" cy="375539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p:cover dir="d"/>
      </p:transition>
    </mc:Choice>
    <mc:Fallback>
      <p:transition spd="slow">
        <p:cover dir="d"/>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74000">
              <a:srgbClr val="FFC000">
                <a:alpha val="100000"/>
              </a:srgbClr>
            </a:gs>
            <a:gs pos="100000">
              <a:schemeClr val="bg1"/>
            </a:gs>
          </a:gsLst>
          <a:path path="circle">
            <a:fillToRect l="50000" t="50000" r="50000" b="50000"/>
          </a:path>
          <a:tileRect/>
        </a:gradFill>
        <a:effectLst/>
      </p:bgPr>
    </p:bg>
    <p:spTree>
      <p:nvGrpSpPr>
        <p:cNvPr id="1" name=""/>
        <p:cNvGrpSpPr/>
        <p:nvPr/>
      </p:nvGrpSpPr>
      <p:grpSpPr/>
      <p:sp>
        <p:nvSpPr>
          <p:cNvPr id="6" name="Title 5"/>
          <p:cNvSpPr>
            <a:spLocks noGrp="1"/>
          </p:cNvSpPr>
          <p:nvPr>
            <p:ph type="title"/>
          </p:nvPr>
        </p:nvSpPr>
        <p:spPr>
          <a:xfrm>
            <a:off x="609600" y="274955"/>
            <a:ext cx="4089400" cy="1143000"/>
          </a:xfrm>
        </p:spPr>
        <p:txBody>
          <a:bodyPr/>
          <a:p>
            <a:r>
              <a:rPr lang="en-IN" altLang="en-US" u="sng"/>
              <a:t>Storage</a:t>
            </a:r>
            <a:endParaRPr lang="en-IN" altLang="en-US" u="sng"/>
          </a:p>
        </p:txBody>
      </p:sp>
      <p:pic>
        <p:nvPicPr>
          <p:cNvPr id="4" name="Content Placeholder 3" descr="WhatsApp Image 2023-11-25 at 6.54.34 PM"/>
          <p:cNvPicPr>
            <a:picLocks noChangeAspect="1"/>
          </p:cNvPicPr>
          <p:nvPr>
            <p:ph sz="half" idx="1"/>
          </p:nvPr>
        </p:nvPicPr>
        <p:blipFill>
          <a:blip r:embed="rId1"/>
          <a:stretch>
            <a:fillRect/>
          </a:stretch>
        </p:blipFill>
        <p:spPr>
          <a:xfrm>
            <a:off x="5927725" y="-635"/>
            <a:ext cx="6264910" cy="3524250"/>
          </a:xfrm>
          <a:prstGeom prst="rect">
            <a:avLst/>
          </a:prstGeom>
        </p:spPr>
      </p:pic>
      <p:pic>
        <p:nvPicPr>
          <p:cNvPr id="5" name="Content Placeholder 4" descr="WhatsApp Image 2023-11-26 at 1.20.54 PM"/>
          <p:cNvPicPr>
            <a:picLocks noChangeAspect="1"/>
          </p:cNvPicPr>
          <p:nvPr>
            <p:ph sz="half" idx="2"/>
          </p:nvPr>
        </p:nvPicPr>
        <p:blipFill>
          <a:blip r:embed="rId2"/>
          <a:stretch>
            <a:fillRect/>
          </a:stretch>
        </p:blipFill>
        <p:spPr>
          <a:xfrm>
            <a:off x="0" y="3476625"/>
            <a:ext cx="6009640" cy="338074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500">
        <p:checker/>
      </p:transition>
    </mc:Choice>
    <mc:Fallback>
      <p:transition spd="slow">
        <p:checker/>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gradFill flip="none">
          <a:gsLst>
            <a:gs pos="0">
              <a:schemeClr val="bg1">
                <a:alpha val="100000"/>
              </a:schemeClr>
            </a:gs>
            <a:gs pos="100000">
              <a:srgbClr val="00B0F0"/>
            </a:gs>
          </a:gsLst>
          <a:lin ang="5400000" scaled="0"/>
        </a:gradFill>
        <a:effectLst/>
      </p:bgPr>
    </p:bg>
    <p:spTree>
      <p:nvGrpSpPr>
        <p:cNvPr id="1" name=""/>
        <p:cNvGrpSpPr/>
        <p:nvPr/>
      </p:nvGrpSpPr>
      <p:grpSpPr/>
      <p:sp>
        <p:nvSpPr>
          <p:cNvPr id="2" name="Title 1"/>
          <p:cNvSpPr>
            <a:spLocks noGrp="1"/>
          </p:cNvSpPr>
          <p:nvPr>
            <p:ph type="title"/>
          </p:nvPr>
        </p:nvSpPr>
        <p:spPr>
          <a:xfrm>
            <a:off x="609600" y="274955"/>
            <a:ext cx="10972800" cy="705485"/>
          </a:xfrm>
        </p:spPr>
        <p:txBody>
          <a:bodyPr/>
          <a:p>
            <a:r>
              <a:rPr lang="en-IN" altLang="en-US" u="sng"/>
              <a:t>AWS Application</a:t>
            </a:r>
            <a:endParaRPr lang="en-IN" altLang="en-US" u="sng"/>
          </a:p>
        </p:txBody>
      </p:sp>
      <p:pic>
        <p:nvPicPr>
          <p:cNvPr id="4" name="Content Placeholder 3"/>
          <p:cNvPicPr>
            <a:picLocks noChangeAspect="1"/>
          </p:cNvPicPr>
          <p:nvPr>
            <p:ph sz="half" idx="1"/>
          </p:nvPr>
        </p:nvPicPr>
        <p:blipFill>
          <a:blip r:embed="rId1"/>
          <a:stretch>
            <a:fillRect/>
          </a:stretch>
        </p:blipFill>
        <p:spPr>
          <a:xfrm>
            <a:off x="1615440" y="2672715"/>
            <a:ext cx="869315" cy="869315"/>
          </a:xfrm>
          <a:prstGeom prst="rect">
            <a:avLst/>
          </a:prstGeom>
        </p:spPr>
      </p:pic>
      <p:pic>
        <p:nvPicPr>
          <p:cNvPr id="9" name="Content Placeholder 8"/>
          <p:cNvPicPr>
            <a:picLocks noChangeAspect="1"/>
          </p:cNvPicPr>
          <p:nvPr>
            <p:ph sz="half" idx="2"/>
          </p:nvPr>
        </p:nvPicPr>
        <p:blipFill>
          <a:blip r:embed="rId2"/>
          <a:stretch>
            <a:fillRect/>
          </a:stretch>
        </p:blipFill>
        <p:spPr>
          <a:xfrm>
            <a:off x="6438900" y="2695575"/>
            <a:ext cx="923290" cy="923290"/>
          </a:xfrm>
          <a:prstGeom prst="rect">
            <a:avLst/>
          </a:prstGeom>
        </p:spPr>
      </p:pic>
      <p:pic>
        <p:nvPicPr>
          <p:cNvPr id="10" name="Picture 9"/>
          <p:cNvPicPr>
            <a:picLocks noChangeAspect="1"/>
          </p:cNvPicPr>
          <p:nvPr/>
        </p:nvPicPr>
        <p:blipFill>
          <a:blip r:embed="rId3"/>
          <a:stretch>
            <a:fillRect/>
          </a:stretch>
        </p:blipFill>
        <p:spPr>
          <a:xfrm>
            <a:off x="6438900" y="1366520"/>
            <a:ext cx="857885" cy="857885"/>
          </a:xfrm>
          <a:prstGeom prst="rect">
            <a:avLst/>
          </a:prstGeom>
        </p:spPr>
      </p:pic>
      <p:pic>
        <p:nvPicPr>
          <p:cNvPr id="11" name="Picture 10"/>
          <p:cNvPicPr>
            <a:picLocks noChangeAspect="1"/>
          </p:cNvPicPr>
          <p:nvPr/>
        </p:nvPicPr>
        <p:blipFill>
          <a:blip r:embed="rId4"/>
          <a:stretch>
            <a:fillRect/>
          </a:stretch>
        </p:blipFill>
        <p:spPr>
          <a:xfrm>
            <a:off x="1615440" y="3997960"/>
            <a:ext cx="869315" cy="869315"/>
          </a:xfrm>
          <a:prstGeom prst="rect">
            <a:avLst/>
          </a:prstGeom>
        </p:spPr>
      </p:pic>
      <p:pic>
        <p:nvPicPr>
          <p:cNvPr id="12" name="Picture 11"/>
          <p:cNvPicPr>
            <a:picLocks noChangeAspect="1"/>
          </p:cNvPicPr>
          <p:nvPr/>
        </p:nvPicPr>
        <p:blipFill>
          <a:blip r:embed="rId5"/>
          <a:stretch>
            <a:fillRect/>
          </a:stretch>
        </p:blipFill>
        <p:spPr>
          <a:xfrm>
            <a:off x="6438900" y="4090035"/>
            <a:ext cx="923290" cy="923290"/>
          </a:xfrm>
          <a:prstGeom prst="rect">
            <a:avLst/>
          </a:prstGeom>
        </p:spPr>
      </p:pic>
      <p:pic>
        <p:nvPicPr>
          <p:cNvPr id="13" name="Picture 12"/>
          <p:cNvPicPr>
            <a:picLocks noChangeAspect="1"/>
          </p:cNvPicPr>
          <p:nvPr/>
        </p:nvPicPr>
        <p:blipFill>
          <a:blip r:embed="rId6"/>
          <a:stretch>
            <a:fillRect/>
          </a:stretch>
        </p:blipFill>
        <p:spPr>
          <a:xfrm>
            <a:off x="1683385" y="5428615"/>
            <a:ext cx="800735" cy="800735"/>
          </a:xfrm>
          <a:prstGeom prst="rect">
            <a:avLst/>
          </a:prstGeom>
        </p:spPr>
      </p:pic>
      <p:pic>
        <p:nvPicPr>
          <p:cNvPr id="14" name="Picture 13"/>
          <p:cNvPicPr>
            <a:picLocks noChangeAspect="1"/>
          </p:cNvPicPr>
          <p:nvPr/>
        </p:nvPicPr>
        <p:blipFill>
          <a:blip r:embed="rId7"/>
          <a:stretch>
            <a:fillRect/>
          </a:stretch>
        </p:blipFill>
        <p:spPr>
          <a:xfrm>
            <a:off x="1615440" y="1347470"/>
            <a:ext cx="869315" cy="869315"/>
          </a:xfrm>
          <a:prstGeom prst="rect">
            <a:avLst/>
          </a:prstGeom>
        </p:spPr>
      </p:pic>
      <p:sp>
        <p:nvSpPr>
          <p:cNvPr id="16" name="Text Box 15"/>
          <p:cNvSpPr txBox="1"/>
          <p:nvPr/>
        </p:nvSpPr>
        <p:spPr>
          <a:xfrm>
            <a:off x="2874645" y="2809240"/>
            <a:ext cx="1800225" cy="619760"/>
          </a:xfrm>
          <a:prstGeom prst="rect">
            <a:avLst/>
          </a:prstGeom>
          <a:noFill/>
        </p:spPr>
        <p:txBody>
          <a:bodyPr wrap="square" rtlCol="0">
            <a:noAutofit/>
          </a:bodyPr>
          <a:p>
            <a:r>
              <a:rPr lang="en-IN" altLang="en-US"/>
              <a:t>Aerospace &amp; Satellite</a:t>
            </a:r>
            <a:endParaRPr lang="en-IN" altLang="en-US"/>
          </a:p>
        </p:txBody>
      </p:sp>
      <p:sp>
        <p:nvSpPr>
          <p:cNvPr id="17" name="Text Box 16"/>
          <p:cNvSpPr txBox="1"/>
          <p:nvPr/>
        </p:nvSpPr>
        <p:spPr>
          <a:xfrm>
            <a:off x="7993380" y="2952750"/>
            <a:ext cx="2559050" cy="368300"/>
          </a:xfrm>
          <a:prstGeom prst="rect">
            <a:avLst/>
          </a:prstGeom>
          <a:noFill/>
        </p:spPr>
        <p:txBody>
          <a:bodyPr wrap="square" rtlCol="0">
            <a:spAutoFit/>
          </a:bodyPr>
          <a:p>
            <a:r>
              <a:rPr lang="en-IN" altLang="en-US"/>
              <a:t>Education &amp; Training</a:t>
            </a:r>
            <a:endParaRPr lang="en-IN" altLang="en-US"/>
          </a:p>
        </p:txBody>
      </p:sp>
      <p:sp>
        <p:nvSpPr>
          <p:cNvPr id="18" name="Text Box 17"/>
          <p:cNvSpPr txBox="1"/>
          <p:nvPr/>
        </p:nvSpPr>
        <p:spPr>
          <a:xfrm>
            <a:off x="2967990" y="4358640"/>
            <a:ext cx="1177925" cy="368300"/>
          </a:xfrm>
          <a:prstGeom prst="rect">
            <a:avLst/>
          </a:prstGeom>
          <a:noFill/>
        </p:spPr>
        <p:txBody>
          <a:bodyPr wrap="square" rtlCol="0">
            <a:spAutoFit/>
          </a:bodyPr>
          <a:p>
            <a:r>
              <a:rPr lang="en-IN" altLang="en-US"/>
              <a:t>Energy</a:t>
            </a:r>
            <a:endParaRPr lang="en-IN" altLang="en-US"/>
          </a:p>
        </p:txBody>
      </p:sp>
      <p:sp>
        <p:nvSpPr>
          <p:cNvPr id="19" name="Text Box 18"/>
          <p:cNvSpPr txBox="1"/>
          <p:nvPr/>
        </p:nvSpPr>
        <p:spPr>
          <a:xfrm>
            <a:off x="7993380" y="1473200"/>
            <a:ext cx="2559050" cy="645160"/>
          </a:xfrm>
          <a:prstGeom prst="rect">
            <a:avLst/>
          </a:prstGeom>
          <a:noFill/>
        </p:spPr>
        <p:txBody>
          <a:bodyPr wrap="square" rtlCol="0">
            <a:spAutoFit/>
          </a:bodyPr>
          <a:p>
            <a:r>
              <a:rPr lang="en-IN" altLang="en-US"/>
              <a:t>Health , Research &amp; Innovation</a:t>
            </a:r>
            <a:endParaRPr lang="en-IN" altLang="en-US"/>
          </a:p>
        </p:txBody>
      </p:sp>
      <p:sp>
        <p:nvSpPr>
          <p:cNvPr id="20" name="Text Box 19"/>
          <p:cNvSpPr txBox="1"/>
          <p:nvPr/>
        </p:nvSpPr>
        <p:spPr>
          <a:xfrm>
            <a:off x="7994015" y="4358640"/>
            <a:ext cx="1845945" cy="368300"/>
          </a:xfrm>
          <a:prstGeom prst="rect">
            <a:avLst/>
          </a:prstGeom>
          <a:noFill/>
        </p:spPr>
        <p:txBody>
          <a:bodyPr wrap="square" rtlCol="0">
            <a:spAutoFit/>
          </a:bodyPr>
          <a:p>
            <a:r>
              <a:rPr lang="en-IN" altLang="en-US"/>
              <a:t>Manufacturing</a:t>
            </a:r>
            <a:endParaRPr lang="en-IN" altLang="en-US"/>
          </a:p>
        </p:txBody>
      </p:sp>
      <p:sp>
        <p:nvSpPr>
          <p:cNvPr id="21" name="Text Box 20"/>
          <p:cNvSpPr txBox="1"/>
          <p:nvPr/>
        </p:nvSpPr>
        <p:spPr>
          <a:xfrm>
            <a:off x="2874645" y="5702935"/>
            <a:ext cx="2781935" cy="368300"/>
          </a:xfrm>
          <a:prstGeom prst="rect">
            <a:avLst/>
          </a:prstGeom>
          <a:noFill/>
        </p:spPr>
        <p:txBody>
          <a:bodyPr wrap="square" rtlCol="0">
            <a:spAutoFit/>
          </a:bodyPr>
          <a:p>
            <a:r>
              <a:rPr lang="en-IN" altLang="en-US"/>
              <a:t>Media and Entertainment</a:t>
            </a:r>
            <a:endParaRPr lang="en-IN" altLang="en-US"/>
          </a:p>
        </p:txBody>
      </p:sp>
      <p:sp>
        <p:nvSpPr>
          <p:cNvPr id="22" name="Text Box 21"/>
          <p:cNvSpPr txBox="1"/>
          <p:nvPr/>
        </p:nvSpPr>
        <p:spPr>
          <a:xfrm>
            <a:off x="2874645" y="1567180"/>
            <a:ext cx="1633855" cy="368300"/>
          </a:xfrm>
          <a:prstGeom prst="rect">
            <a:avLst/>
          </a:prstGeom>
          <a:noFill/>
        </p:spPr>
        <p:txBody>
          <a:bodyPr wrap="square" rtlCol="0">
            <a:spAutoFit/>
          </a:bodyPr>
          <a:p>
            <a:r>
              <a:rPr lang="en-IN" altLang="en-US"/>
              <a:t>Marketing</a:t>
            </a:r>
            <a:endParaRPr lang="en-IN" altLang="en-US"/>
          </a:p>
        </p:txBody>
      </p:sp>
      <p:pic>
        <p:nvPicPr>
          <p:cNvPr id="100" name="Picture 99"/>
          <p:cNvPicPr/>
          <p:nvPr/>
        </p:nvPicPr>
        <p:blipFill>
          <a:blip r:embed="rId8"/>
          <a:stretch>
            <a:fillRect/>
          </a:stretch>
        </p:blipFill>
        <p:spPr>
          <a:xfrm>
            <a:off x="6504305" y="5485130"/>
            <a:ext cx="948690" cy="844550"/>
          </a:xfrm>
          <a:prstGeom prst="rect">
            <a:avLst/>
          </a:prstGeom>
          <a:solidFill>
            <a:schemeClr val="tx1"/>
          </a:solidFill>
          <a:ln w="9525">
            <a:noFill/>
          </a:ln>
        </p:spPr>
      </p:pic>
      <p:sp>
        <p:nvSpPr>
          <p:cNvPr id="24" name="Text Box 23"/>
          <p:cNvSpPr txBox="1"/>
          <p:nvPr/>
        </p:nvSpPr>
        <p:spPr>
          <a:xfrm>
            <a:off x="7994650" y="5644515"/>
            <a:ext cx="2062480" cy="368300"/>
          </a:xfrm>
          <a:prstGeom prst="rect">
            <a:avLst/>
          </a:prstGeom>
          <a:noFill/>
        </p:spPr>
        <p:txBody>
          <a:bodyPr wrap="square" rtlCol="0">
            <a:spAutoFit/>
          </a:bodyPr>
          <a:p>
            <a:r>
              <a:rPr lang="en-IN" altLang="en-US"/>
              <a:t>Agriculture</a:t>
            </a:r>
            <a:endParaRPr lang="en-I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airplane"/>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1">
          <a:blip r:embed="rId1"/>
          <a:tile tx="0" ty="0" sx="100000" sy="100000" flip="none" algn="tl"/>
        </a:blipFill>
        <a:effectLst/>
      </p:bgPr>
    </p:bg>
    <p:spTree>
      <p:nvGrpSpPr>
        <p:cNvPr id="1" name=""/>
        <p:cNvGrpSpPr/>
        <p:nvPr/>
      </p:nvGrpSpPr>
      <p:grpSpPr/>
      <p:sp>
        <p:nvSpPr>
          <p:cNvPr id="3" name="Content Placeholder 2"/>
          <p:cNvSpPr>
            <a:spLocks noGrp="1"/>
          </p:cNvSpPr>
          <p:nvPr>
            <p:ph idx="1"/>
          </p:nvPr>
        </p:nvSpPr>
        <p:spPr>
          <a:xfrm>
            <a:off x="609600" y="2320925"/>
            <a:ext cx="10972800" cy="2020570"/>
          </a:xfrm>
        </p:spPr>
        <p:txBody>
          <a:bodyPr/>
          <a:p>
            <a:pPr marL="0" indent="0">
              <a:buNone/>
            </a:pPr>
            <a:r>
              <a:rPr lang="en-IN" altLang="en-US" sz="8000">
                <a:ln w="22225">
                  <a:solidFill>
                    <a:schemeClr val="accent2"/>
                  </a:solidFill>
                  <a:prstDash val="solid"/>
                </a:ln>
                <a:solidFill>
                  <a:schemeClr val="accent2">
                    <a:lumMod val="40000"/>
                    <a:lumOff val="60000"/>
                  </a:schemeClr>
                </a:solidFill>
                <a:effectLst/>
              </a:rPr>
              <a:t>        </a:t>
            </a:r>
            <a:r>
              <a:rPr lang="en-IN" altLang="en-US" sz="8000" i="1">
                <a:ln w="15875"/>
                <a:gradFill>
                  <a:gsLst>
                    <a:gs pos="0">
                      <a:schemeClr val="accent1">
                        <a:hueMod val="80000"/>
                      </a:schemeClr>
                    </a:gs>
                    <a:gs pos="100000">
                      <a:schemeClr val="accent1">
                        <a:alpha val="100000"/>
                      </a:schemeClr>
                    </a:gs>
                  </a:gsLst>
                  <a:lin ang="2700000" scaled="0"/>
                </a:gradFill>
                <a:effectLst/>
                <a:latin typeface="Baskerville Old Face" panose="02020602080505020303" charset="0"/>
                <a:cs typeface="Baskerville Old Face" panose="02020602080505020303" charset="0"/>
              </a:rPr>
              <a:t>THANK YOU</a:t>
            </a:r>
            <a:endParaRPr lang="en-IN" altLang="en-US" sz="8000" i="1">
              <a:ln w="15875"/>
              <a:gradFill>
                <a:gsLst>
                  <a:gs pos="0">
                    <a:schemeClr val="accent1">
                      <a:hueMod val="80000"/>
                    </a:schemeClr>
                  </a:gs>
                  <a:gs pos="100000">
                    <a:schemeClr val="accent1">
                      <a:alpha val="100000"/>
                    </a:schemeClr>
                  </a:gs>
                </a:gsLst>
                <a:lin ang="2700000" scaled="0"/>
              </a:gradFill>
              <a:effectLst/>
              <a:latin typeface="Baskerville Old Face" panose="02020602080505020303" charset="0"/>
              <a:cs typeface="Baskerville Old Face" panose="02020602080505020303"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6">
            <a:lumMod val="40000"/>
            <a:lumOff val="60000"/>
          </a:schemeClr>
        </a:solidFill>
        <a:effectLst/>
      </p:bgPr>
    </p:bg>
    <p:spTree>
      <p:nvGrpSpPr>
        <p:cNvPr id="1" name=""/>
        <p:cNvGrpSpPr/>
        <p:nvPr/>
      </p:nvGrpSpPr>
      <p:grpSpPr/>
      <p:sp>
        <p:nvSpPr>
          <p:cNvPr id="2" name="Title 1"/>
          <p:cNvSpPr>
            <a:spLocks noGrp="1"/>
          </p:cNvSpPr>
          <p:nvPr>
            <p:ph type="title"/>
          </p:nvPr>
        </p:nvSpPr>
        <p:spPr/>
        <p:txBody>
          <a:bodyPr/>
          <a:p>
            <a:r>
              <a:rPr lang="en-US">
                <a:sym typeface="+mn-ea"/>
              </a:rPr>
              <a:t>What is cloud computing?</a:t>
            </a:r>
            <a:endParaRPr lang="en-IN" altLang="en-US"/>
          </a:p>
        </p:txBody>
      </p:sp>
      <p:sp>
        <p:nvSpPr>
          <p:cNvPr id="3" name="Content Placeholder 2"/>
          <p:cNvSpPr>
            <a:spLocks noGrp="1"/>
          </p:cNvSpPr>
          <p:nvPr>
            <p:ph sz="half" idx="1"/>
          </p:nvPr>
        </p:nvSpPr>
        <p:spPr>
          <a:xfrm>
            <a:off x="609600" y="1600200"/>
            <a:ext cx="9670415" cy="2176145"/>
          </a:xfrm>
        </p:spPr>
        <p:txBody>
          <a:bodyPr/>
          <a:p>
            <a:pPr marL="0" indent="0" algn="just">
              <a:buNone/>
            </a:pPr>
            <a:r>
              <a:rPr lang="en-US" sz="2000"/>
              <a:t>Cloud computing is the on-demand delivery of IT resources over the Internet with pay-as-you-go pricing. Instead of buying, owning, and maintaining physical data centers and servers, you can access technology services, such as computing power, storage, and databases, on an as-needed basis from a cloud provider </a:t>
            </a:r>
            <a:r>
              <a:rPr lang="en-IN" altLang="en-US" sz="2000"/>
              <a:t>like AWS(Amazon web services), Microsoft Azure , Google cloud etc.</a:t>
            </a:r>
            <a:endParaRPr lang="en-IN" altLang="en-US" sz="2000"/>
          </a:p>
        </p:txBody>
      </p:sp>
      <p:pic>
        <p:nvPicPr>
          <p:cNvPr id="6" name="Content Placeholder 5"/>
          <p:cNvPicPr>
            <a:picLocks noChangeAspect="1"/>
          </p:cNvPicPr>
          <p:nvPr>
            <p:ph sz="half" idx="2"/>
          </p:nvPr>
        </p:nvPicPr>
        <p:blipFill>
          <a:blip r:embed="rId1"/>
          <a:stretch>
            <a:fillRect/>
          </a:stretch>
        </p:blipFill>
        <p:spPr>
          <a:xfrm>
            <a:off x="5351780" y="3578225"/>
            <a:ext cx="5967095" cy="2979420"/>
          </a:xfrm>
          <a:prstGeom prst="rect">
            <a:avLst/>
          </a:prstGeom>
        </p:spPr>
      </p:pic>
      <p:sp>
        <p:nvSpPr>
          <p:cNvPr id="7" name="Text Box 6"/>
          <p:cNvSpPr txBox="1"/>
          <p:nvPr/>
        </p:nvSpPr>
        <p:spPr>
          <a:xfrm>
            <a:off x="692785" y="3568700"/>
            <a:ext cx="4658360" cy="2823210"/>
          </a:xfrm>
          <a:prstGeom prst="rect">
            <a:avLst/>
          </a:prstGeom>
          <a:noFill/>
        </p:spPr>
        <p:txBody>
          <a:bodyPr wrap="square" rtlCol="0">
            <a:noAutofit/>
          </a:bodyPr>
          <a:p>
            <a:endParaRPr lang="en-IN" altLang="en-US"/>
          </a:p>
        </p:txBody>
      </p:sp>
      <p:pic>
        <p:nvPicPr>
          <p:cNvPr id="8" name="Picture 7"/>
          <p:cNvPicPr>
            <a:picLocks noChangeAspect="1"/>
          </p:cNvPicPr>
          <p:nvPr/>
        </p:nvPicPr>
        <p:blipFill>
          <a:blip r:embed="rId2"/>
          <a:stretch>
            <a:fillRect/>
          </a:stretch>
        </p:blipFill>
        <p:spPr>
          <a:xfrm>
            <a:off x="821055" y="3958590"/>
            <a:ext cx="3827780" cy="223456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p:wedge/>
      </p:transition>
    </mc:Choice>
    <mc:Fallback>
      <p:transition spd="slow">
        <p:wedg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609600" y="165100"/>
            <a:ext cx="10972800" cy="937260"/>
          </a:xfrm>
        </p:spPr>
        <p:txBody>
          <a:bodyPr/>
          <a:p>
            <a:r>
              <a:rPr lang="en-US" sz="4000" u="sng">
                <a:sym typeface="+mn-ea"/>
              </a:rPr>
              <a:t>Benefits of cloud computing</a:t>
            </a:r>
            <a:endParaRPr lang="en-US" sz="4000" u="sng"/>
          </a:p>
        </p:txBody>
      </p:sp>
      <p:graphicFrame>
        <p:nvGraphicFramePr>
          <p:cNvPr id="5" name="Content Placeholder 4"/>
          <p:cNvGraphicFramePr>
            <a:graphicFrameLocks noGrp="1"/>
          </p:cNvGraphicFramePr>
          <p:nvPr>
            <p:ph sz="half" idx="1"/>
          </p:nvPr>
        </p:nvGraphicFramePr>
        <p:xfrm>
          <a:off x="415290" y="1188720"/>
          <a:ext cx="10979150" cy="3116580"/>
        </p:xfrm>
        <a:graphic>
          <a:graphicData uri="http://schemas.openxmlformats.org/drawingml/2006/table">
            <a:tbl>
              <a:tblPr firstRow="1" bandRow="1">
                <a:tableStyleId>{5940675A-B579-460E-94D1-54222C63F5DA}</a:tableStyleId>
              </a:tblPr>
              <a:tblGrid>
                <a:gridCol w="9417685"/>
                <a:gridCol w="1561465"/>
              </a:tblGrid>
              <a:tr h="460375">
                <a:tc>
                  <a:txBody>
                    <a:bodyPr/>
                    <a:p>
                      <a:pPr marL="342900" marR="0" lvl="0" indent="-342900" algn="just" defTabSz="914400" rtl="0" eaLnBrk="1" fontAlgn="auto" latinLnBrk="0" hangingPunct="1">
                        <a:lnSpc>
                          <a:spcPct val="90000"/>
                        </a:lnSpc>
                        <a:spcBef>
                          <a:spcPts val="1000"/>
                        </a:spcBef>
                        <a:spcAft>
                          <a:spcPts val="0"/>
                        </a:spcAft>
                        <a:buClrTx/>
                        <a:buSzTx/>
                        <a:buFont typeface="Wingdings" panose="05000000000000000000" charset="0"/>
                        <a:buChar char="Ø"/>
                        <a:defRPr/>
                      </a:pPr>
                      <a:r>
                        <a:rPr kumimoji="0" lang="en-US" sz="2400" b="1" i="0" u="none" strike="noStrike" kern="1200" cap="none" spc="0" normalizeH="0" baseline="0" noProof="0" dirty="0">
                          <a:ln>
                            <a:noFill/>
                          </a:ln>
                          <a:solidFill>
                            <a:prstClr val="black"/>
                          </a:solidFill>
                          <a:effectLst/>
                          <a:uLnTx/>
                          <a:uFillTx/>
                          <a:latin typeface="Amazon Ember Light" charset="0"/>
                          <a:ea typeface="Amazon Ember Light" charset="0"/>
                          <a:cs typeface="Amazon Ember Light" charset="0"/>
                        </a:rPr>
                        <a:t>Trade </a:t>
                      </a:r>
                      <a:r>
                        <a:rPr lang="en-US" sz="2400" b="1" kern="1200" noProof="0"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capital expense </a:t>
                      </a:r>
                      <a:r>
                        <a:rPr kumimoji="0" lang="en-US" sz="2400" b="1" i="0" u="none" strike="noStrike" kern="1200" cap="none" spc="0" normalizeH="0" baseline="0" noProof="0" dirty="0">
                          <a:ln>
                            <a:noFill/>
                          </a:ln>
                          <a:solidFill>
                            <a:prstClr val="black"/>
                          </a:solidFill>
                          <a:effectLst/>
                          <a:uLnTx/>
                          <a:uFillTx/>
                          <a:latin typeface="Amazon Ember Light" charset="0"/>
                          <a:ea typeface="Amazon Ember Light" charset="0"/>
                          <a:cs typeface="Amazon Ember Light" charset="0"/>
                        </a:rPr>
                        <a:t>for </a:t>
                      </a:r>
                      <a:r>
                        <a:rPr kumimoji="0" lang="en-US" sz="2400" b="1" i="0" u="none" strike="noStrike" kern="1200" cap="none" spc="0" normalizeH="0" baseline="0" noProof="0" dirty="0">
                          <a:ln>
                            <a:noFill/>
                          </a:ln>
                          <a:solidFill>
                            <a:srgbClr val="0070C0"/>
                          </a:solidFill>
                          <a:effectLst/>
                          <a:uLnTx/>
                          <a:uFillTx/>
                          <a:latin typeface="Amazon Ember" panose="020B0603020204020204" pitchFamily="34" charset="0"/>
                          <a:ea typeface="Amazon Ember" panose="020B0603020204020204" pitchFamily="34" charset="0"/>
                          <a:cs typeface="Amazon Ember" panose="020B0603020204020204" pitchFamily="34" charset="0"/>
                        </a:rPr>
                        <a:t>variable expense</a:t>
                      </a:r>
                      <a:r>
                        <a:rPr kumimoji="0" lang="en-US" sz="2400" b="1" i="0" u="none" strike="noStrike" kern="1200" cap="none" spc="0" normalizeH="0" baseline="0" noProof="0" dirty="0">
                          <a:ln>
                            <a:noFill/>
                          </a:ln>
                          <a:solidFill>
                            <a:prstClr val="black"/>
                          </a:solidFill>
                          <a:effectLst/>
                          <a:uLnTx/>
                          <a:uFillTx/>
                          <a:latin typeface="Amazon Ember Light" charset="0"/>
                          <a:ea typeface="Amazon Ember Light" charset="0"/>
                          <a:cs typeface="Amazon Ember Light" charset="0"/>
                        </a:rPr>
                        <a:t>.</a:t>
                      </a:r>
                      <a:endParaRPr kumimoji="0" lang="en-US" sz="2400" b="1" i="0" u="none" strike="noStrike" kern="1200" cap="none" spc="0" normalizeH="0" baseline="0" noProof="0" dirty="0">
                        <a:ln>
                          <a:noFill/>
                        </a:ln>
                        <a:solidFill>
                          <a:prstClr val="black"/>
                        </a:solidFill>
                        <a:effectLst/>
                        <a:uLnTx/>
                        <a:uFillTx/>
                        <a:latin typeface="Amazon Ember Light" charset="0"/>
                        <a:ea typeface="Amazon Ember Light" charset="0"/>
                        <a:cs typeface="Amazon Ember Light"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p>
                      <a:pPr marL="342900" marR="0" lvl="0" indent="-342900" algn="just" defTabSz="914400" rtl="0" eaLnBrk="1" fontAlgn="auto" latinLnBrk="0" hangingPunct="1">
                        <a:lnSpc>
                          <a:spcPct val="90000"/>
                        </a:lnSpc>
                        <a:spcBef>
                          <a:spcPts val="1000"/>
                        </a:spcBef>
                        <a:spcAft>
                          <a:spcPts val="0"/>
                        </a:spcAft>
                        <a:buClrTx/>
                        <a:buSzTx/>
                        <a:buFont typeface="Arial" panose="020B0604020202020204" pitchFamily="34" charset="0"/>
                        <a:buChar char="•"/>
                        <a:defRPr/>
                      </a:pPr>
                      <a:endParaRPr kumimoji="0" lang="en-US" sz="2400" b="1" i="0" u="none" strike="noStrike" kern="1200" cap="none" spc="0" normalizeH="0" baseline="0" noProof="0" dirty="0">
                        <a:ln>
                          <a:noFill/>
                        </a:ln>
                        <a:solidFill>
                          <a:prstClr val="black"/>
                        </a:solidFill>
                        <a:effectLst/>
                        <a:uLnTx/>
                        <a:uFillTx/>
                        <a:latin typeface="Amazon Ember Light" charset="0"/>
                        <a:ea typeface="Amazon Ember Light" charset="0"/>
                        <a:cs typeface="Amazon Ember Light"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r>
              <a:tr h="505460">
                <a:tc>
                  <a:txBody>
                    <a:bodyPr/>
                    <a:p>
                      <a:pPr marL="342900" indent="-342900" algn="just">
                        <a:buFont typeface="Wingdings" panose="05000000000000000000" charset="0"/>
                        <a:buChar char="Ø"/>
                      </a:pPr>
                      <a:r>
                        <a:rPr kumimoji="0" lang="en-US" sz="2400" b="1" i="0" u="none" strike="noStrike" kern="1200" cap="none" spc="0" normalizeH="0" baseline="0" dirty="0">
                          <a:ln>
                            <a:noFill/>
                          </a:ln>
                          <a:solidFill>
                            <a:prstClr val="black"/>
                          </a:solidFill>
                          <a:effectLst/>
                          <a:uLnTx/>
                          <a:uFillTx/>
                          <a:latin typeface="Amazon Ember Light" charset="0"/>
                          <a:ea typeface="Amazon Ember Light" charset="0"/>
                          <a:cs typeface="Amazon Ember Light" charset="0"/>
                        </a:rPr>
                        <a:t>Benefit from </a:t>
                      </a:r>
                      <a:r>
                        <a:rPr lang="en-US" sz="2400"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massive economies of scale</a:t>
                      </a:r>
                      <a:r>
                        <a:rPr kumimoji="0" lang="en-US" sz="2400" b="1" i="0" u="none" strike="noStrike" kern="1200" cap="none" spc="0" normalizeH="0" baseline="0" noProof="0" dirty="0">
                          <a:ln>
                            <a:noFill/>
                          </a:ln>
                          <a:solidFill>
                            <a:prstClr val="black"/>
                          </a:solidFill>
                          <a:effectLst/>
                          <a:uLnTx/>
                          <a:uFillTx/>
                          <a:latin typeface="Amazon Ember Light" charset="0"/>
                          <a:ea typeface="Amazon Ember Light" charset="0"/>
                          <a:cs typeface="Amazon Ember Light" charset="0"/>
                        </a:rPr>
                        <a:t>.</a:t>
                      </a:r>
                      <a:endParaRPr lang="en-US" sz="2400" b="1"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p>
                      <a:pPr marL="342900" indent="-342900">
                        <a:buFont typeface="Arial" panose="020B0604020202020204" pitchFamily="34" charset="0"/>
                        <a:buChar char="•"/>
                      </a:pPr>
                      <a:endParaRPr lang="en-US" sz="2400" b="1"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r>
              <a:tr h="505460">
                <a:tc>
                  <a:txBody>
                    <a:bodyPr/>
                    <a:p>
                      <a:pPr marL="342900" indent="-342900" algn="just">
                        <a:buFont typeface="Wingdings" panose="05000000000000000000" charset="0"/>
                        <a:buChar char="Ø"/>
                      </a:pPr>
                      <a:r>
                        <a:rPr lang="en-US" sz="2400"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Eliminate guessing </a:t>
                      </a:r>
                      <a:r>
                        <a:rPr kumimoji="0" lang="en-US" sz="2400" b="1" i="0" u="none" strike="noStrike" kern="1200" cap="none" spc="0" normalizeH="0" baseline="0" dirty="0">
                          <a:ln>
                            <a:noFill/>
                          </a:ln>
                          <a:solidFill>
                            <a:prstClr val="black"/>
                          </a:solidFill>
                          <a:effectLst/>
                          <a:uLnTx/>
                          <a:uFillTx/>
                          <a:latin typeface="Amazon Ember Light" charset="0"/>
                          <a:ea typeface="Amazon Ember Light" charset="0"/>
                          <a:cs typeface="Amazon Ember Light" charset="0"/>
                        </a:rPr>
                        <a:t>on your capacity needs.</a:t>
                      </a:r>
                      <a:endParaRPr kumimoji="0" lang="en-US" sz="2400" b="1" i="0" u="none" strike="noStrike" kern="1200" cap="none" spc="0" normalizeH="0" baseline="0" dirty="0">
                        <a:ln>
                          <a:noFill/>
                        </a:ln>
                        <a:solidFill>
                          <a:prstClr val="black"/>
                        </a:solidFill>
                        <a:effectLst/>
                        <a:uLnTx/>
                        <a:uFillTx/>
                        <a:latin typeface="Amazon Ember Light" charset="0"/>
                        <a:ea typeface="Amazon Ember Light" charset="0"/>
                        <a:cs typeface="Amazon Ember Light"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p>
                      <a:pPr marL="342900" indent="-342900">
                        <a:buFont typeface="Arial" panose="020B0604020202020204" pitchFamily="34" charset="0"/>
                        <a:buChar char="•"/>
                      </a:pPr>
                      <a:endParaRPr kumimoji="0" lang="en-US" sz="2400" b="1" i="0" u="none" strike="noStrike" kern="1200" cap="none" spc="0" normalizeH="0" baseline="0" dirty="0">
                        <a:ln>
                          <a:noFill/>
                        </a:ln>
                        <a:solidFill>
                          <a:prstClr val="black"/>
                        </a:solidFill>
                        <a:effectLst/>
                        <a:uLnTx/>
                        <a:uFillTx/>
                        <a:latin typeface="Amazon Ember Light" charset="0"/>
                        <a:ea typeface="Amazon Ember Light" charset="0"/>
                        <a:cs typeface="Amazon Ember Light"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r>
              <a:tr h="457200">
                <a:tc>
                  <a:txBody>
                    <a:bodyPr/>
                    <a:p>
                      <a:pPr marL="342900" indent="-342900" algn="just">
                        <a:buFont typeface="Wingdings" panose="05000000000000000000" charset="0"/>
                        <a:buChar char="Ø"/>
                      </a:pPr>
                      <a:r>
                        <a:rPr kumimoji="0" lang="en-US" sz="2400" b="1" i="0" u="none" strike="noStrike" kern="1200" cap="none" spc="0" normalizeH="0" baseline="0" dirty="0">
                          <a:ln>
                            <a:noFill/>
                          </a:ln>
                          <a:solidFill>
                            <a:prstClr val="black"/>
                          </a:solidFill>
                          <a:effectLst/>
                          <a:uLnTx/>
                          <a:uFillTx/>
                          <a:latin typeface="Amazon Ember Light" charset="0"/>
                          <a:ea typeface="Amazon Ember Light" charset="0"/>
                          <a:cs typeface="Amazon Ember Light" charset="0"/>
                        </a:rPr>
                        <a:t>Increase</a:t>
                      </a:r>
                      <a:r>
                        <a:rPr lang="en-US" sz="2400" b="1" dirty="0"/>
                        <a:t> </a:t>
                      </a:r>
                      <a:r>
                        <a:rPr lang="en-US" sz="2400"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speed</a:t>
                      </a:r>
                      <a:r>
                        <a:rPr lang="en-US" sz="2400" b="1" dirty="0"/>
                        <a:t> </a:t>
                      </a:r>
                      <a:r>
                        <a:rPr kumimoji="0" lang="en-US" sz="2400" b="1" i="0" u="none" strike="noStrike" kern="1200" cap="none" spc="0" normalizeH="0" baseline="0" dirty="0">
                          <a:ln>
                            <a:noFill/>
                          </a:ln>
                          <a:solidFill>
                            <a:prstClr val="black"/>
                          </a:solidFill>
                          <a:effectLst/>
                          <a:uLnTx/>
                          <a:uFillTx/>
                          <a:latin typeface="Amazon Ember Light" charset="0"/>
                          <a:ea typeface="Amazon Ember Light" charset="0"/>
                          <a:cs typeface="Amazon Ember Light" charset="0"/>
                        </a:rPr>
                        <a:t>and</a:t>
                      </a:r>
                      <a:r>
                        <a:rPr lang="en-US" sz="2400" b="1" dirty="0"/>
                        <a:t> </a:t>
                      </a:r>
                      <a:r>
                        <a:rPr lang="en-US" sz="2400"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agility</a:t>
                      </a:r>
                      <a:r>
                        <a:rPr kumimoji="0" lang="en-US" sz="2400" b="1" i="0" u="none" strike="noStrike" kern="1200" cap="none" spc="0" normalizeH="0" baseline="0" noProof="0" dirty="0">
                          <a:ln>
                            <a:noFill/>
                          </a:ln>
                          <a:solidFill>
                            <a:prstClr val="black"/>
                          </a:solidFill>
                          <a:effectLst/>
                          <a:uLnTx/>
                          <a:uFillTx/>
                          <a:latin typeface="Amazon Ember Light" charset="0"/>
                          <a:ea typeface="Amazon Ember Light" charset="0"/>
                          <a:cs typeface="Amazon Ember Light" charset="0"/>
                        </a:rPr>
                        <a:t>.</a:t>
                      </a:r>
                      <a:endParaRPr lang="en-US" sz="2400" b="1"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p>
                      <a:pPr marL="342900" indent="-342900">
                        <a:buFont typeface="Arial" panose="020B0604020202020204" pitchFamily="34" charset="0"/>
                        <a:buChar char="•"/>
                      </a:pPr>
                      <a:endParaRPr lang="en-US" sz="2400" b="1"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r>
              <a:tr h="730885">
                <a:tc>
                  <a:txBody>
                    <a:bodyPr/>
                    <a:p>
                      <a:pPr marL="342900" marR="0" lvl="0" indent="-342900" algn="just" defTabSz="914400" rtl="0" eaLnBrk="1" fontAlgn="auto" latinLnBrk="0" hangingPunct="1">
                        <a:lnSpc>
                          <a:spcPct val="100000"/>
                        </a:lnSpc>
                        <a:spcBef>
                          <a:spcPts val="0"/>
                        </a:spcBef>
                        <a:spcAft>
                          <a:spcPts val="0"/>
                        </a:spcAft>
                        <a:buClrTx/>
                        <a:buSzTx/>
                        <a:buFont typeface="Wingdings" panose="05000000000000000000" charset="0"/>
                        <a:buChar char="Ø"/>
                        <a:defRPr/>
                      </a:pPr>
                      <a:r>
                        <a:rPr lang="en-US" sz="2400"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Stop spending money </a:t>
                      </a:r>
                      <a:r>
                        <a:rPr kumimoji="0" lang="en-US" sz="2400" b="1" i="0" u="none" strike="noStrike" kern="1200" cap="none" spc="0" normalizeH="0" baseline="0" dirty="0">
                          <a:ln>
                            <a:noFill/>
                          </a:ln>
                          <a:solidFill>
                            <a:prstClr val="black"/>
                          </a:solidFill>
                          <a:effectLst/>
                          <a:uLnTx/>
                          <a:uFillTx/>
                          <a:latin typeface="Amazon Ember Light" charset="0"/>
                          <a:ea typeface="Amazon Ember Light" charset="0"/>
                          <a:cs typeface="Amazon Ember Light" charset="0"/>
                        </a:rPr>
                        <a:t>to run and maintain data centers.</a:t>
                      </a:r>
                      <a:endParaRPr kumimoji="0" lang="en-US" sz="2400" b="1" i="0" u="none" strike="noStrike" kern="1200" cap="none" spc="0" normalizeH="0" baseline="0" dirty="0">
                        <a:ln>
                          <a:noFill/>
                        </a:ln>
                        <a:solidFill>
                          <a:prstClr val="black"/>
                        </a:solidFill>
                        <a:effectLst/>
                        <a:uLnTx/>
                        <a:uFillTx/>
                        <a:latin typeface="Amazon Ember Light" charset="0"/>
                        <a:ea typeface="Amazon Ember Light" charset="0"/>
                        <a:cs typeface="Amazon Ember Light"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endParaRPr kumimoji="0" lang="en-US" sz="2400" b="1" i="0" u="none" strike="noStrike" kern="1200" cap="none" spc="0" normalizeH="0" baseline="0" dirty="0">
                        <a:ln>
                          <a:noFill/>
                        </a:ln>
                        <a:solidFill>
                          <a:prstClr val="black"/>
                        </a:solidFill>
                        <a:effectLst/>
                        <a:uLnTx/>
                        <a:uFillTx/>
                        <a:latin typeface="Amazon Ember Light" charset="0"/>
                        <a:ea typeface="Amazon Ember Light" charset="0"/>
                        <a:cs typeface="Amazon Ember Light"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r>
              <a:tr h="457200">
                <a:tc>
                  <a:txBody>
                    <a:bodyPr/>
                    <a:p>
                      <a:pPr marL="342900" indent="-342900" algn="just">
                        <a:buFont typeface="Wingdings" panose="05000000000000000000" charset="0"/>
                        <a:buChar char="Ø"/>
                      </a:pPr>
                      <a:r>
                        <a:rPr lang="en-US" sz="2400"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Go global </a:t>
                      </a:r>
                      <a:r>
                        <a:rPr kumimoji="0" lang="en-US" sz="2400" b="1" i="0" u="none" strike="noStrike" kern="1200" cap="none" spc="0" normalizeH="0" baseline="0" dirty="0">
                          <a:ln>
                            <a:noFill/>
                          </a:ln>
                          <a:solidFill>
                            <a:prstClr val="black"/>
                          </a:solidFill>
                          <a:effectLst/>
                          <a:uLnTx/>
                          <a:uFillTx/>
                          <a:latin typeface="Amazon Ember Light" charset="0"/>
                          <a:ea typeface="Amazon Ember Light" charset="0"/>
                          <a:cs typeface="Amazon Ember Light" charset="0"/>
                        </a:rPr>
                        <a:t>in minutes.</a:t>
                      </a:r>
                      <a:endParaRPr kumimoji="0" lang="en-US" sz="2400" b="1" i="0" u="none" strike="noStrike" kern="1200" cap="none" spc="0" normalizeH="0" baseline="0" dirty="0">
                        <a:ln>
                          <a:noFill/>
                        </a:ln>
                        <a:solidFill>
                          <a:prstClr val="black"/>
                        </a:solidFill>
                        <a:effectLst/>
                        <a:uLnTx/>
                        <a:uFillTx/>
                        <a:latin typeface="Amazon Ember Light" charset="0"/>
                        <a:ea typeface="Amazon Ember Light" charset="0"/>
                        <a:cs typeface="Amazon Ember Light"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p>
                      <a:pPr marL="342900" indent="-342900">
                        <a:buFont typeface="Arial" panose="020B0604020202020204" pitchFamily="34" charset="0"/>
                        <a:buChar char="•"/>
                      </a:pPr>
                      <a:endParaRPr kumimoji="0" lang="en-US" sz="2400" b="1" i="0" u="none" strike="noStrike" kern="1200" cap="none" spc="0" normalizeH="0" baseline="0" dirty="0">
                        <a:ln>
                          <a:noFill/>
                        </a:ln>
                        <a:solidFill>
                          <a:prstClr val="black"/>
                        </a:solidFill>
                        <a:effectLst/>
                        <a:uLnTx/>
                        <a:uFillTx/>
                        <a:latin typeface="Amazon Ember Light" charset="0"/>
                        <a:ea typeface="Amazon Ember Light" charset="0"/>
                        <a:cs typeface="Amazon Ember Light"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r>
            </a:tbl>
          </a:graphicData>
        </a:graphic>
      </p:graphicFrame>
      <p:pic>
        <p:nvPicPr>
          <p:cNvPr id="14" name="Content Placeholder 13"/>
          <p:cNvPicPr>
            <a:picLocks noChangeAspect="1"/>
          </p:cNvPicPr>
          <p:nvPr>
            <p:ph sz="half" idx="2"/>
          </p:nvPr>
        </p:nvPicPr>
        <p:blipFill>
          <a:blip r:embed="rId1"/>
          <a:stretch>
            <a:fillRect/>
          </a:stretch>
        </p:blipFill>
        <p:spPr>
          <a:xfrm>
            <a:off x="5013960" y="4097020"/>
            <a:ext cx="6306820" cy="254952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1"/>
          <a:tile tx="0" ty="0" sx="100000" sy="100000" flip="none" algn="tl"/>
        </a:blipFill>
        <a:effectLst/>
      </p:bgPr>
    </p:bg>
    <p:spTree>
      <p:nvGrpSpPr>
        <p:cNvPr id="1" name=""/>
        <p:cNvGrpSpPr/>
        <p:nvPr/>
      </p:nvGrpSpPr>
      <p:grpSpPr/>
      <p:sp>
        <p:nvSpPr>
          <p:cNvPr id="2" name="Title 1"/>
          <p:cNvSpPr>
            <a:spLocks noGrp="1"/>
          </p:cNvSpPr>
          <p:nvPr>
            <p:ph type="title"/>
          </p:nvPr>
        </p:nvSpPr>
        <p:spPr/>
        <p:txBody>
          <a:bodyPr/>
          <a:p>
            <a:r>
              <a:rPr lang="en-IN" altLang="en-US" u="sng"/>
              <a:t>What is AWS ?</a:t>
            </a:r>
            <a:endParaRPr lang="en-IN" altLang="en-US" u="sng"/>
          </a:p>
        </p:txBody>
      </p:sp>
      <p:sp>
        <p:nvSpPr>
          <p:cNvPr id="3" name="Content Placeholder 2"/>
          <p:cNvSpPr>
            <a:spLocks noGrp="1"/>
          </p:cNvSpPr>
          <p:nvPr>
            <p:ph idx="1"/>
          </p:nvPr>
        </p:nvSpPr>
        <p:spPr/>
        <p:txBody>
          <a:bodyPr/>
          <a:p>
            <a:r>
              <a:rPr lang="en-US"/>
              <a:t>Amazon Web Services (AWS) is the world’s most comprehensive and broadly adopted cloud, offering over 200 fully featured services from data centers globally. Millions of customers—including the fastest-growing startups, largest enterprises, and leading government agencies—are using AWS to lower costs, become more agile, and innovate faster.</a:t>
            </a:r>
            <a:endParaRPr lang="en-US"/>
          </a:p>
        </p:txBody>
      </p:sp>
    </p:spTree>
  </p:cSld>
  <p:clrMapOvr>
    <a:masterClrMapping/>
  </p:clrMapOvr>
  <mc:AlternateContent xmlns:mc="http://schemas.openxmlformats.org/markup-compatibility/2006">
    <mc:Choice xmlns:p14="http://schemas.microsoft.com/office/powerpoint/2010/main" Requires="p14">
      <p:transition spd="slow" p14:dur="1200">
        <p14:doors dir="ver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3">
            <a:lumMod val="85000"/>
          </a:schemeClr>
        </a:solidFill>
        <a:effectLst/>
      </p:bgPr>
    </p:bg>
    <p:spTree>
      <p:nvGrpSpPr>
        <p:cNvPr id="1" name=""/>
        <p:cNvGrpSpPr/>
        <p:nvPr/>
      </p:nvGrpSpPr>
      <p:grpSpPr/>
      <p:sp>
        <p:nvSpPr>
          <p:cNvPr id="2" name="Title 1"/>
          <p:cNvSpPr>
            <a:spLocks noGrp="1"/>
          </p:cNvSpPr>
          <p:nvPr>
            <p:ph type="title"/>
          </p:nvPr>
        </p:nvSpPr>
        <p:spPr>
          <a:xfrm>
            <a:off x="695960" y="90805"/>
            <a:ext cx="10972800" cy="624205"/>
          </a:xfrm>
        </p:spPr>
        <p:txBody>
          <a:bodyPr/>
          <a:p>
            <a:r>
              <a:rPr lang="en-US" u="sng">
                <a:sym typeface="+mn-ea"/>
              </a:rPr>
              <a:t>Cloud Computing Models</a:t>
            </a:r>
            <a:endParaRPr lang="en-US" u="sng"/>
          </a:p>
        </p:txBody>
      </p:sp>
      <p:pic>
        <p:nvPicPr>
          <p:cNvPr id="4" name="Content Placeholder 3"/>
          <p:cNvPicPr>
            <a:picLocks noChangeAspect="1"/>
          </p:cNvPicPr>
          <p:nvPr>
            <p:ph sz="half" idx="1"/>
          </p:nvPr>
        </p:nvPicPr>
        <p:blipFill>
          <a:blip r:embed="rId1"/>
          <a:stretch>
            <a:fillRect/>
          </a:stretch>
        </p:blipFill>
        <p:spPr>
          <a:xfrm>
            <a:off x="220345" y="1112520"/>
            <a:ext cx="7047865" cy="5165725"/>
          </a:xfrm>
          <a:prstGeom prst="rect">
            <a:avLst/>
          </a:prstGeom>
        </p:spPr>
      </p:pic>
      <p:pic>
        <p:nvPicPr>
          <p:cNvPr id="5" name="Content Placeholder 4"/>
          <p:cNvPicPr>
            <a:picLocks noChangeAspect="1"/>
          </p:cNvPicPr>
          <p:nvPr>
            <p:ph sz="half" idx="2"/>
          </p:nvPr>
        </p:nvPicPr>
        <p:blipFill>
          <a:blip r:embed="rId2"/>
          <a:stretch>
            <a:fillRect/>
          </a:stretch>
        </p:blipFill>
        <p:spPr>
          <a:xfrm>
            <a:off x="7470775" y="2197100"/>
            <a:ext cx="4585970" cy="323405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split orient="vert" dir="in"/>
      </p:transition>
    </mc:Choice>
    <mc:Fallback>
      <p:transition spd="slow">
        <p:split orient="vert" dir="in"/>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7030A0">
            <a:alpha val="50000"/>
          </a:srgbClr>
        </a:solidFill>
        <a:effectLst/>
      </p:bgPr>
    </p:bg>
    <p:spTree>
      <p:nvGrpSpPr>
        <p:cNvPr id="1" name=""/>
        <p:cNvGrpSpPr/>
        <p:nvPr/>
      </p:nvGrpSpPr>
      <p:grpSpPr/>
      <p:sp>
        <p:nvSpPr>
          <p:cNvPr id="2" name="Title 1"/>
          <p:cNvSpPr>
            <a:spLocks noGrp="1"/>
          </p:cNvSpPr>
          <p:nvPr>
            <p:ph type="title"/>
          </p:nvPr>
        </p:nvSpPr>
        <p:spPr>
          <a:xfrm>
            <a:off x="1166495" y="274955"/>
            <a:ext cx="9784715" cy="843280"/>
          </a:xfrm>
        </p:spPr>
        <p:txBody>
          <a:bodyPr/>
          <a:p>
            <a:r>
              <a:rPr lang="en-IN" altLang="en-US" u="sng"/>
              <a:t>Cloud Deplyment Models</a:t>
            </a:r>
            <a:endParaRPr lang="en-IN" altLang="en-US" u="sng"/>
          </a:p>
        </p:txBody>
      </p:sp>
      <p:pic>
        <p:nvPicPr>
          <p:cNvPr id="4" name="Content Placeholder 3"/>
          <p:cNvPicPr>
            <a:picLocks noChangeAspect="1"/>
          </p:cNvPicPr>
          <p:nvPr>
            <p:ph idx="1"/>
          </p:nvPr>
        </p:nvPicPr>
        <p:blipFill>
          <a:blip r:embed="rId1"/>
          <a:stretch>
            <a:fillRect/>
          </a:stretch>
        </p:blipFill>
        <p:spPr>
          <a:xfrm>
            <a:off x="1874520" y="1304925"/>
            <a:ext cx="8443595" cy="522986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p:comb/>
      </p:transition>
    </mc:Choice>
    <mc:Fallback>
      <p:transition spd="slow">
        <p:comb/>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C000">
            <a:alpha val="59000"/>
          </a:srgbClr>
        </a:solidFill>
        <a:effectLst/>
      </p:bgPr>
    </p:bg>
    <p:spTree>
      <p:nvGrpSpPr>
        <p:cNvPr id="1" name=""/>
        <p:cNvGrpSpPr/>
        <p:nvPr/>
      </p:nvGrpSpPr>
      <p:grpSpPr/>
      <p:sp>
        <p:nvSpPr>
          <p:cNvPr id="26" name="Title 25"/>
          <p:cNvSpPr>
            <a:spLocks noGrp="1"/>
          </p:cNvSpPr>
          <p:nvPr>
            <p:ph type="title"/>
          </p:nvPr>
        </p:nvSpPr>
        <p:spPr/>
        <p:txBody>
          <a:bodyPr/>
          <a:p>
            <a:r>
              <a:rPr lang="en-US" u="sng">
                <a:sym typeface="+mn-ea"/>
              </a:rPr>
              <a:t>Cloud computing with AWS</a:t>
            </a:r>
            <a:endParaRPr lang="en-US" u="sng"/>
          </a:p>
        </p:txBody>
      </p:sp>
      <p:sp>
        <p:nvSpPr>
          <p:cNvPr id="27" name="Content Placeholder 26"/>
          <p:cNvSpPr/>
          <p:nvPr>
            <p:ph sz="half" idx="1"/>
          </p:nvPr>
        </p:nvSpPr>
        <p:spPr/>
        <p:txBody>
          <a:bodyPr/>
          <a:p>
            <a:pPr algn="just">
              <a:buFont typeface="Wingdings" panose="05000000000000000000" charset="0"/>
              <a:buChar char="v"/>
            </a:pPr>
            <a:r>
              <a:rPr lang="en-US" sz="2000"/>
              <a:t>Amazon Web Services (AWS) is the world’s most comprehensive and broadly adopted cloud, offering over 200 fully featured services from data centers globally.</a:t>
            </a:r>
            <a:endParaRPr lang="en-US" sz="2000"/>
          </a:p>
          <a:p>
            <a:pPr marL="0" indent="0" algn="just">
              <a:buFont typeface="Wingdings" panose="05000000000000000000" charset="0"/>
              <a:buNone/>
            </a:pPr>
            <a:r>
              <a:rPr lang="en-US" sz="2400"/>
              <a:t> </a:t>
            </a:r>
            <a:endParaRPr lang="en-US" sz="2400"/>
          </a:p>
          <a:p>
            <a:pPr algn="just">
              <a:buFont typeface="Wingdings" panose="05000000000000000000" charset="0"/>
              <a:buChar char="v"/>
            </a:pPr>
            <a:r>
              <a:rPr lang="en-US" sz="2000"/>
              <a:t>Millions of customers—including the fastest-growing startups, largest enterprises, and leading government agencies—are using AWS to lower costs, become more agile, and innovate faster.</a:t>
            </a:r>
            <a:endParaRPr lang="en-US" sz="2000"/>
          </a:p>
        </p:txBody>
      </p:sp>
      <p:pic>
        <p:nvPicPr>
          <p:cNvPr id="28" name="Content Placeholder 3"/>
          <p:cNvPicPr>
            <a:picLocks noChangeAspect="1"/>
          </p:cNvPicPr>
          <p:nvPr>
            <p:ph sz="half" idx="2"/>
          </p:nvPr>
        </p:nvPicPr>
        <p:blipFill>
          <a:blip r:embed="rId1"/>
          <a:stretch>
            <a:fillRect/>
          </a:stretch>
        </p:blipFill>
        <p:spPr>
          <a:xfrm>
            <a:off x="6325870" y="1600200"/>
            <a:ext cx="5466080" cy="4526280"/>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med" p14:dur="750">
        <p:newsflash/>
      </p:transition>
    </mc:Choice>
    <mc:Fallback>
      <p:transition spd="med">
        <p:newsflash/>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3">
            <a:lumMod val="85000"/>
          </a:schemeClr>
        </a:solidFill>
        <a:effectLst/>
      </p:bgPr>
    </p:bg>
    <p:spTree>
      <p:nvGrpSpPr>
        <p:cNvPr id="1" name=""/>
        <p:cNvGrpSpPr/>
        <p:nvPr/>
      </p:nvGrpSpPr>
      <p:grpSpPr/>
      <p:pic>
        <p:nvPicPr>
          <p:cNvPr id="4" name="Content Placeholder 3"/>
          <p:cNvPicPr>
            <a:picLocks noChangeAspect="1"/>
          </p:cNvPicPr>
          <p:nvPr>
            <p:ph idx="1"/>
          </p:nvPr>
        </p:nvPicPr>
        <p:blipFill>
          <a:blip r:embed="rId1"/>
          <a:stretch>
            <a:fillRect/>
          </a:stretch>
        </p:blipFill>
        <p:spPr>
          <a:xfrm>
            <a:off x="1243330" y="1028700"/>
            <a:ext cx="9959975" cy="5346065"/>
          </a:xfrm>
          <a:prstGeom prst="rect">
            <a:avLst/>
          </a:prstGeom>
        </p:spPr>
      </p:pic>
      <p:sp>
        <p:nvSpPr>
          <p:cNvPr id="5" name="Text Box 4"/>
          <p:cNvSpPr txBox="1"/>
          <p:nvPr/>
        </p:nvSpPr>
        <p:spPr>
          <a:xfrm>
            <a:off x="3112135" y="170815"/>
            <a:ext cx="6360160" cy="617220"/>
          </a:xfrm>
          <a:prstGeom prst="rect">
            <a:avLst/>
          </a:prstGeom>
          <a:noFill/>
        </p:spPr>
        <p:txBody>
          <a:bodyPr wrap="square" rtlCol="0">
            <a:noAutofit/>
          </a:bodyPr>
          <a:p>
            <a:r>
              <a:rPr lang="en-IN" altLang="en-US"/>
              <a:t>                              </a:t>
            </a:r>
            <a:r>
              <a:rPr lang="en-IN" altLang="en-US" sz="2800" u="sng"/>
              <a:t>AWS Infrastructure</a:t>
            </a:r>
            <a:endParaRPr lang="en-IN" altLang="en-US" sz="2800" u="sng"/>
          </a:p>
        </p:txBody>
      </p:sp>
    </p:spTree>
  </p:cSld>
  <p:clrMapOvr>
    <a:masterClrMapping/>
  </p:clrMapOvr>
  <mc:AlternateContent xmlns:mc="http://schemas.openxmlformats.org/markup-compatibility/2006">
    <mc:Choice xmlns:p14="http://schemas.microsoft.com/office/powerpoint/2010/main" Requires="p14">
      <p:transition spd="slow" p14:dur="1000">
        <p:push dir="u"/>
      </p:transition>
    </mc:Choice>
    <mc:Fallback>
      <p:transition spd="slow">
        <p:push dir="u"/>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pattFill prst="pct30">
          <a:fgClr>
            <a:schemeClr val="accent6">
              <a:lumMod val="75000"/>
            </a:schemeClr>
          </a:fgClr>
          <a:bgClr>
            <a:schemeClr val="bg1"/>
          </a:bgClr>
        </a:pattFill>
        <a:effectLst/>
      </p:bgPr>
    </p:bg>
    <p:spTree>
      <p:nvGrpSpPr>
        <p:cNvPr id="1" name=""/>
        <p:cNvGrpSpPr/>
        <p:nvPr/>
      </p:nvGrpSpPr>
      <p:grpSpPr/>
      <p:sp>
        <p:nvSpPr>
          <p:cNvPr id="2" name="Title 1"/>
          <p:cNvSpPr>
            <a:spLocks noGrp="1"/>
          </p:cNvSpPr>
          <p:nvPr>
            <p:ph type="title"/>
          </p:nvPr>
        </p:nvSpPr>
        <p:spPr/>
        <p:txBody>
          <a:bodyPr/>
          <a:p>
            <a:r>
              <a:rPr lang="en-IN" altLang="en-US" u="sng"/>
              <a:t>AWS Services</a:t>
            </a:r>
            <a:endParaRPr lang="en-IN" altLang="en-US" u="sng"/>
          </a:p>
        </p:txBody>
      </p:sp>
      <p:pic>
        <p:nvPicPr>
          <p:cNvPr id="4" name="Content Placeholder 3"/>
          <p:cNvPicPr>
            <a:picLocks noChangeAspect="1"/>
          </p:cNvPicPr>
          <p:nvPr>
            <p:ph sz="half" idx="1"/>
          </p:nvPr>
        </p:nvPicPr>
        <p:blipFill>
          <a:blip r:embed="rId1"/>
          <a:stretch>
            <a:fillRect/>
          </a:stretch>
        </p:blipFill>
        <p:spPr>
          <a:xfrm>
            <a:off x="455930" y="1600200"/>
            <a:ext cx="4526280" cy="4526280"/>
          </a:xfrm>
          <a:prstGeom prst="rect">
            <a:avLst/>
          </a:prstGeom>
        </p:spPr>
      </p:pic>
      <p:pic>
        <p:nvPicPr>
          <p:cNvPr id="5" name="Content Placeholder 4"/>
          <p:cNvPicPr>
            <a:picLocks noChangeAspect="1"/>
          </p:cNvPicPr>
          <p:nvPr>
            <p:ph sz="half" idx="2"/>
          </p:nvPr>
        </p:nvPicPr>
        <p:blipFill>
          <a:blip r:embed="rId2"/>
          <a:stretch>
            <a:fillRect/>
          </a:stretch>
        </p:blipFill>
        <p:spPr>
          <a:xfrm>
            <a:off x="5387340" y="1872615"/>
            <a:ext cx="6627495" cy="3676015"/>
          </a:xfrm>
          <a:prstGeom prst="rect">
            <a:avLst/>
          </a:prstGeom>
        </p:spPr>
      </p:pic>
      <p:sp>
        <p:nvSpPr>
          <p:cNvPr id="6" name="Text Box 5"/>
          <p:cNvSpPr txBox="1"/>
          <p:nvPr/>
        </p:nvSpPr>
        <p:spPr>
          <a:xfrm>
            <a:off x="7155180" y="5694045"/>
            <a:ext cx="4064000" cy="368300"/>
          </a:xfrm>
          <a:prstGeom prst="rect">
            <a:avLst/>
          </a:prstGeom>
          <a:noFill/>
        </p:spPr>
        <p:txBody>
          <a:bodyPr wrap="square" rtlCol="0">
            <a:spAutoFit/>
          </a:bodyPr>
          <a:p>
            <a:r>
              <a:rPr lang="en-IN" altLang="en-US" u="sng"/>
              <a:t>AWS Availability Regions</a:t>
            </a:r>
            <a:endParaRPr lang="en-IN" altLang="en-US" u="sng"/>
          </a:p>
        </p:txBody>
      </p:sp>
    </p:spTree>
  </p:cSld>
  <p:clrMapOvr>
    <a:masterClrMapping/>
  </p:clrMapOvr>
  <mc:AlternateContent xmlns:mc="http://schemas.openxmlformats.org/markup-compatibility/2006">
    <mc:Choice xmlns:p14="http://schemas.microsoft.com/office/powerpoint/2010/main" Requires="p14">
      <p:transition spd="slow" p14:dur="1000">
        <p:wheel spokes="8"/>
      </p:transition>
    </mc:Choice>
    <mc:Fallback>
      <p:transition spd="slow">
        <p:wheel spokes="8"/>
      </p:transition>
    </mc:Fallback>
  </mc:AlternateContent>
</p:sld>
</file>

<file path=ppt/theme/theme1.xml><?xml version="1.0" encoding="utf-8"?>
<a:theme xmlns:a="http://schemas.openxmlformats.org/drawingml/2006/main" name="Default Design">
  <a:themeElements>
    <a:clrScheme name="">
      <a:dk1>
        <a:srgbClr val="000000"/>
      </a:dk1>
      <a:lt1>
        <a:srgbClr val="FFFFFF"/>
      </a:lt1>
      <a:dk2>
        <a:srgbClr val="000000"/>
      </a:dk2>
      <a:lt2>
        <a:srgbClr val="808080"/>
      </a:lt2>
      <a:accent1>
        <a:srgbClr val="7DB6EF"/>
      </a:accent1>
      <a:accent2>
        <a:srgbClr val="C0504D"/>
      </a:accent2>
      <a:accent3>
        <a:srgbClr val="FFFFFF"/>
      </a:accent3>
      <a:accent4>
        <a:srgbClr val="000000"/>
      </a:accent4>
      <a:accent5>
        <a:srgbClr val="C0D7F5"/>
      </a:accent5>
      <a:accent6>
        <a:srgbClr val="AC4744"/>
      </a:accent6>
      <a:hlink>
        <a:srgbClr val="0066CC"/>
      </a:hlink>
      <a:folHlink>
        <a:srgbClr val="800080"/>
      </a:folHlink>
    </a:clrScheme>
    <a:fontScheme name="">
      <a:majorFont>
        <a:latin typeface="Arial"/>
        <a:ea typeface="Arial"/>
        <a:cs typeface=""/>
      </a:majorFont>
      <a:minorFont>
        <a:latin typeface="Arial"/>
        <a:ea typeface="Arial"/>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7DB6EF"/>
        </a:accent1>
        <a:accent2>
          <a:srgbClr val="C0504D"/>
        </a:accent2>
        <a:accent3>
          <a:srgbClr val="FFFFFF"/>
        </a:accent3>
        <a:accent4>
          <a:srgbClr val="000000"/>
        </a:accent4>
        <a:accent5>
          <a:srgbClr val="C0D7F5"/>
        </a:accent5>
        <a:accent6>
          <a:srgbClr val="AC4744"/>
        </a:accent6>
        <a:hlink>
          <a:srgbClr val="0066CC"/>
        </a:hlink>
        <a:folHlink>
          <a:srgbClr val="800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2241</Words>
  <Application>WPS Presentation</Application>
  <PresentationFormat>Widescreen</PresentationFormat>
  <Paragraphs>83</Paragraphs>
  <Slides>18</Slides>
  <Notes>0</Notes>
  <HiddenSlides>0</HiddenSlides>
  <MMClips>0</MMClips>
  <ScaleCrop>false</ScaleCrop>
  <HeadingPairs>
    <vt:vector size="8" baseType="variant">
      <vt:variant>
        <vt:lpstr>已用的字体</vt:lpstr>
      </vt:variant>
      <vt:variant>
        <vt:i4>19</vt:i4>
      </vt:variant>
      <vt:variant>
        <vt:lpstr>主题</vt:lpstr>
      </vt:variant>
      <vt:variant>
        <vt:i4>1</vt:i4>
      </vt:variant>
      <vt:variant>
        <vt:lpstr>嵌入 OLE 服务器</vt:lpstr>
      </vt:variant>
      <vt:variant>
        <vt:i4>1</vt:i4>
      </vt:variant>
      <vt:variant>
        <vt:lpstr>幻灯片标题</vt:lpstr>
      </vt:variant>
      <vt:variant>
        <vt:i4>18</vt:i4>
      </vt:variant>
    </vt:vector>
  </HeadingPairs>
  <TitlesOfParts>
    <vt:vector size="39" baseType="lpstr">
      <vt:lpstr>Arial</vt:lpstr>
      <vt:lpstr>SimSun</vt:lpstr>
      <vt:lpstr>Wingdings</vt:lpstr>
      <vt:lpstr>Arial Unicode MS</vt:lpstr>
      <vt:lpstr>Calibri Light</vt:lpstr>
      <vt:lpstr>Calibri</vt:lpstr>
      <vt:lpstr>Microsoft YaHei</vt:lpstr>
      <vt:lpstr>Amazon Ember Light</vt:lpstr>
      <vt:lpstr>Segoe Print</vt:lpstr>
      <vt:lpstr>Amazon Ember</vt:lpstr>
      <vt:lpstr>Wingdings</vt:lpstr>
      <vt:lpstr>Arial</vt:lpstr>
      <vt:lpstr>Helvetica Neue LT Std 65 Medium</vt:lpstr>
      <vt:lpstr>Arial Black</vt:lpstr>
      <vt:lpstr>Arial Rounded MT Bold</vt:lpstr>
      <vt:lpstr>Bahnschrift SemiBold Condensed</vt:lpstr>
      <vt:lpstr>Bahnschrift SemiLight SemiConde</vt:lpstr>
      <vt:lpstr>Bahnschrift</vt:lpstr>
      <vt:lpstr>Baskerville Old Face</vt:lpstr>
      <vt:lpstr>Default Design</vt:lpstr>
      <vt:lpstr>Photoshop.Image.17</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Cloud Computing With AWS</dc:title>
  <dc:creator>rajme</dc:creator>
  <cp:lastModifiedBy>rajme</cp:lastModifiedBy>
  <cp:revision>11</cp:revision>
  <dcterms:created xsi:type="dcterms:W3CDTF">2023-11-25T09:17:21Z</dcterms:created>
  <dcterms:modified xsi:type="dcterms:W3CDTF">2023-11-26T09:16:28Z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E630BD790F004B0EA421DF71DBC0037F_11</vt:lpwstr>
  </property>
  <property fmtid="{D5CDD505-2E9C-101B-9397-08002B2CF9AE}" pid="3" name="KSOProductBuildVer">
    <vt:lpwstr>1033-12.2.0.13306</vt:lpwstr>
  </property>
</Properties>
</file>